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59" r:id="rId4"/>
    <p:sldId id="260" r:id="rId5"/>
    <p:sldId id="261" r:id="rId6"/>
    <p:sldId id="256" r:id="rId7"/>
    <p:sldId id="263" r:id="rId8"/>
    <p:sldId id="264" r:id="rId9"/>
    <p:sldId id="279" r:id="rId10"/>
    <p:sldId id="265" r:id="rId11"/>
    <p:sldId id="280" r:id="rId12"/>
    <p:sldId id="266" r:id="rId13"/>
    <p:sldId id="284" r:id="rId14"/>
    <p:sldId id="274" r:id="rId15"/>
    <p:sldId id="276" r:id="rId16"/>
    <p:sldId id="277" r:id="rId17"/>
    <p:sldId id="269" r:id="rId18"/>
    <p:sldId id="270" r:id="rId19"/>
    <p:sldId id="262" r:id="rId20"/>
    <p:sldId id="272" r:id="rId21"/>
    <p:sldId id="273" r:id="rId22"/>
    <p:sldId id="278" r:id="rId23"/>
    <p:sldId id="281" r:id="rId24"/>
    <p:sldId id="283"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29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D470DD-CBDA-4EAE-A169-0EAC38002AE6}" type="doc">
      <dgm:prSet loTypeId="urn:microsoft.com/office/officeart/2005/8/layout/process4" loCatId="list" qsTypeId="urn:microsoft.com/office/officeart/2005/8/quickstyle/simple2" qsCatId="simple" csTypeId="urn:microsoft.com/office/officeart/2005/8/colors/accent0_2" csCatId="mainScheme" phldr="1"/>
      <dgm:spPr/>
      <dgm:t>
        <a:bodyPr/>
        <a:lstStyle/>
        <a:p>
          <a:endParaRPr lang="en-GB"/>
        </a:p>
      </dgm:t>
    </dgm:pt>
    <dgm:pt modelId="{2E31C1C9-A28F-4130-B97A-1C976DC3C525}">
      <dgm:prSet/>
      <dgm:spPr/>
      <dgm:t>
        <a:bodyPr/>
        <a:lstStyle/>
        <a:p>
          <a:pPr algn="l" rtl="0"/>
          <a:r>
            <a:rPr lang="lv-LV" b="1" dirty="0" smtClean="0"/>
            <a:t>EVLV 1. </a:t>
          </a:r>
          <a:r>
            <a:rPr lang="lv-LV" dirty="0" smtClean="0"/>
            <a:t>Vērtēšanas finanšu atskaišu vajadzībām</a:t>
          </a:r>
          <a:endParaRPr lang="en-GB" dirty="0"/>
        </a:p>
      </dgm:t>
    </dgm:pt>
    <dgm:pt modelId="{A28A2243-5153-4CF4-B6C1-936FCAD933E7}" type="parTrans" cxnId="{5BB15BE2-B8FD-4082-8EB6-6AE441DE9365}">
      <dgm:prSet/>
      <dgm:spPr/>
      <dgm:t>
        <a:bodyPr/>
        <a:lstStyle/>
        <a:p>
          <a:endParaRPr lang="en-GB"/>
        </a:p>
      </dgm:t>
    </dgm:pt>
    <dgm:pt modelId="{6CC0BAEC-D015-4D76-8A6F-5EB18AC9E4A4}" type="sibTrans" cxnId="{5BB15BE2-B8FD-4082-8EB6-6AE441DE9365}">
      <dgm:prSet/>
      <dgm:spPr/>
      <dgm:t>
        <a:bodyPr/>
        <a:lstStyle/>
        <a:p>
          <a:endParaRPr lang="en-GB"/>
        </a:p>
      </dgm:t>
    </dgm:pt>
    <dgm:pt modelId="{54BFBD4F-23E3-454E-8270-266C730AC096}">
      <dgm:prSet/>
      <dgm:spPr/>
      <dgm:t>
        <a:bodyPr/>
        <a:lstStyle/>
        <a:p>
          <a:pPr algn="l"/>
          <a:r>
            <a:rPr lang="lv-LV" b="1" dirty="0" smtClean="0"/>
            <a:t>EVLV2. </a:t>
          </a:r>
          <a:r>
            <a:rPr lang="lv-LV" dirty="0" smtClean="0"/>
            <a:t>Vērtēšana aizdevumu nodrošinājumam</a:t>
          </a:r>
          <a:endParaRPr lang="en-GB" dirty="0"/>
        </a:p>
      </dgm:t>
    </dgm:pt>
    <dgm:pt modelId="{C04FCA0A-58C3-4B64-973F-713444199E28}" type="parTrans" cxnId="{CB3FDC00-0392-4223-A6AA-EECB36198617}">
      <dgm:prSet/>
      <dgm:spPr/>
      <dgm:t>
        <a:bodyPr/>
        <a:lstStyle/>
        <a:p>
          <a:endParaRPr lang="en-GB"/>
        </a:p>
      </dgm:t>
    </dgm:pt>
    <dgm:pt modelId="{C50A9D56-4D79-42BE-84D9-9A73DB5064C8}" type="sibTrans" cxnId="{CB3FDC00-0392-4223-A6AA-EECB36198617}">
      <dgm:prSet/>
      <dgm:spPr/>
      <dgm:t>
        <a:bodyPr/>
        <a:lstStyle/>
        <a:p>
          <a:endParaRPr lang="en-GB"/>
        </a:p>
      </dgm:t>
    </dgm:pt>
    <dgm:pt modelId="{AF570293-13AC-4823-B38B-38C2B5E1C61E}">
      <dgm:prSet/>
      <dgm:spPr/>
      <dgm:t>
        <a:bodyPr/>
        <a:lstStyle/>
        <a:p>
          <a:pPr algn="l"/>
          <a:r>
            <a:rPr lang="lv-LV" b="1" dirty="0" smtClean="0"/>
            <a:t>EVLV3. </a:t>
          </a:r>
          <a:r>
            <a:rPr lang="lv-LV" dirty="0" smtClean="0"/>
            <a:t>Nekustamā īpašuma vērtēšana </a:t>
          </a:r>
          <a:r>
            <a:rPr lang="lv-LV" dirty="0" err="1" smtClean="0"/>
            <a:t>vērtspapīrošanas</a:t>
          </a:r>
          <a:r>
            <a:rPr lang="lv-LV" dirty="0" smtClean="0"/>
            <a:t> </a:t>
          </a:r>
          <a:r>
            <a:rPr lang="lv-LV" dirty="0" smtClean="0"/>
            <a:t>vajadzībām</a:t>
          </a:r>
          <a:endParaRPr lang="en-GB" dirty="0"/>
        </a:p>
      </dgm:t>
    </dgm:pt>
    <dgm:pt modelId="{19255F2D-81CA-45DC-B076-C102D6FE7DB2}" type="parTrans" cxnId="{15F7ECB9-A0FC-4E78-8D6D-821BE087719C}">
      <dgm:prSet/>
      <dgm:spPr/>
      <dgm:t>
        <a:bodyPr/>
        <a:lstStyle/>
        <a:p>
          <a:endParaRPr lang="en-GB"/>
        </a:p>
      </dgm:t>
    </dgm:pt>
    <dgm:pt modelId="{89A45F25-EA29-4806-8B64-1F0162C05AFC}" type="sibTrans" cxnId="{15F7ECB9-A0FC-4E78-8D6D-821BE087719C}">
      <dgm:prSet/>
      <dgm:spPr/>
      <dgm:t>
        <a:bodyPr/>
        <a:lstStyle/>
        <a:p>
          <a:endParaRPr lang="en-GB"/>
        </a:p>
      </dgm:t>
    </dgm:pt>
    <dgm:pt modelId="{FB2AAB80-669B-4AF6-8AE6-4A54ABEF27A3}">
      <dgm:prSet/>
      <dgm:spPr/>
      <dgm:t>
        <a:bodyPr/>
        <a:lstStyle/>
        <a:p>
          <a:pPr algn="l"/>
          <a:r>
            <a:rPr lang="lv-LV" b="1" dirty="0" smtClean="0"/>
            <a:t>EVLV4. </a:t>
          </a:r>
          <a:r>
            <a:rPr lang="lv-LV" dirty="0" smtClean="0"/>
            <a:t>Apdrošināmās vērtības un nodarīto postījumu novērtēšana</a:t>
          </a:r>
          <a:endParaRPr lang="en-GB" dirty="0"/>
        </a:p>
      </dgm:t>
    </dgm:pt>
    <dgm:pt modelId="{051E1AE2-551C-4C7E-8A2C-586A1C27F34D}" type="parTrans" cxnId="{113FBA72-45CD-454B-9C94-841E7C4FECA4}">
      <dgm:prSet/>
      <dgm:spPr/>
      <dgm:t>
        <a:bodyPr/>
        <a:lstStyle/>
        <a:p>
          <a:endParaRPr lang="en-GB"/>
        </a:p>
      </dgm:t>
    </dgm:pt>
    <dgm:pt modelId="{0B553EA0-336E-4DFA-BE0A-B5334287C3E3}" type="sibTrans" cxnId="{113FBA72-45CD-454B-9C94-841E7C4FECA4}">
      <dgm:prSet/>
      <dgm:spPr/>
      <dgm:t>
        <a:bodyPr/>
        <a:lstStyle/>
        <a:p>
          <a:endParaRPr lang="en-GB"/>
        </a:p>
      </dgm:t>
    </dgm:pt>
    <dgm:pt modelId="{F3CA5C2C-46E9-4BCF-95A0-4799D636EE3C}" type="pres">
      <dgm:prSet presAssocID="{CDD470DD-CBDA-4EAE-A169-0EAC38002AE6}" presName="Name0" presStyleCnt="0">
        <dgm:presLayoutVars>
          <dgm:dir/>
          <dgm:animLvl val="lvl"/>
          <dgm:resizeHandles val="exact"/>
        </dgm:presLayoutVars>
      </dgm:prSet>
      <dgm:spPr/>
      <dgm:t>
        <a:bodyPr/>
        <a:lstStyle/>
        <a:p>
          <a:endParaRPr lang="en-GB"/>
        </a:p>
      </dgm:t>
    </dgm:pt>
    <dgm:pt modelId="{95D6D9EC-A49D-42C7-BE6A-3B65B7325111}" type="pres">
      <dgm:prSet presAssocID="{FB2AAB80-669B-4AF6-8AE6-4A54ABEF27A3}" presName="boxAndChildren" presStyleCnt="0"/>
      <dgm:spPr/>
      <dgm:t>
        <a:bodyPr/>
        <a:lstStyle/>
        <a:p>
          <a:endParaRPr lang="en-GB"/>
        </a:p>
      </dgm:t>
    </dgm:pt>
    <dgm:pt modelId="{F139433A-527C-45D5-9DDD-70AF41D67C7F}" type="pres">
      <dgm:prSet presAssocID="{FB2AAB80-669B-4AF6-8AE6-4A54ABEF27A3}" presName="parentTextBox" presStyleLbl="node1" presStyleIdx="0" presStyleCnt="4"/>
      <dgm:spPr/>
      <dgm:t>
        <a:bodyPr/>
        <a:lstStyle/>
        <a:p>
          <a:endParaRPr lang="en-GB"/>
        </a:p>
      </dgm:t>
    </dgm:pt>
    <dgm:pt modelId="{47A3438C-D037-40EE-8733-DF815091CABF}" type="pres">
      <dgm:prSet presAssocID="{89A45F25-EA29-4806-8B64-1F0162C05AFC}" presName="sp" presStyleCnt="0"/>
      <dgm:spPr/>
      <dgm:t>
        <a:bodyPr/>
        <a:lstStyle/>
        <a:p>
          <a:endParaRPr lang="en-GB"/>
        </a:p>
      </dgm:t>
    </dgm:pt>
    <dgm:pt modelId="{9702D2BB-031D-4DF0-9621-CA16BFDCFF1E}" type="pres">
      <dgm:prSet presAssocID="{AF570293-13AC-4823-B38B-38C2B5E1C61E}" presName="arrowAndChildren" presStyleCnt="0"/>
      <dgm:spPr/>
      <dgm:t>
        <a:bodyPr/>
        <a:lstStyle/>
        <a:p>
          <a:endParaRPr lang="en-GB"/>
        </a:p>
      </dgm:t>
    </dgm:pt>
    <dgm:pt modelId="{DE023CDA-8D59-42EF-89CC-AB5248D6211C}" type="pres">
      <dgm:prSet presAssocID="{AF570293-13AC-4823-B38B-38C2B5E1C61E}" presName="parentTextArrow" presStyleLbl="node1" presStyleIdx="1" presStyleCnt="4" custLinFactNeighborX="126" custLinFactNeighborY="121"/>
      <dgm:spPr/>
      <dgm:t>
        <a:bodyPr/>
        <a:lstStyle/>
        <a:p>
          <a:endParaRPr lang="en-GB"/>
        </a:p>
      </dgm:t>
    </dgm:pt>
    <dgm:pt modelId="{AD07F9CA-B152-4D5B-AC5F-075E53012D6C}" type="pres">
      <dgm:prSet presAssocID="{C50A9D56-4D79-42BE-84D9-9A73DB5064C8}" presName="sp" presStyleCnt="0"/>
      <dgm:spPr/>
      <dgm:t>
        <a:bodyPr/>
        <a:lstStyle/>
        <a:p>
          <a:endParaRPr lang="en-GB"/>
        </a:p>
      </dgm:t>
    </dgm:pt>
    <dgm:pt modelId="{BEF3AC50-B2BD-4733-B04E-A1705FD8CFA9}" type="pres">
      <dgm:prSet presAssocID="{54BFBD4F-23E3-454E-8270-266C730AC096}" presName="arrowAndChildren" presStyleCnt="0"/>
      <dgm:spPr/>
      <dgm:t>
        <a:bodyPr/>
        <a:lstStyle/>
        <a:p>
          <a:endParaRPr lang="en-GB"/>
        </a:p>
      </dgm:t>
    </dgm:pt>
    <dgm:pt modelId="{3C25D1AD-6717-4B23-9E75-F82086ED3CDD}" type="pres">
      <dgm:prSet presAssocID="{54BFBD4F-23E3-454E-8270-266C730AC096}" presName="parentTextArrow" presStyleLbl="node1" presStyleIdx="2" presStyleCnt="4"/>
      <dgm:spPr/>
      <dgm:t>
        <a:bodyPr/>
        <a:lstStyle/>
        <a:p>
          <a:endParaRPr lang="en-GB"/>
        </a:p>
      </dgm:t>
    </dgm:pt>
    <dgm:pt modelId="{B63F696C-CF24-47B7-8730-47466D56E2AC}" type="pres">
      <dgm:prSet presAssocID="{6CC0BAEC-D015-4D76-8A6F-5EB18AC9E4A4}" presName="sp" presStyleCnt="0"/>
      <dgm:spPr/>
      <dgm:t>
        <a:bodyPr/>
        <a:lstStyle/>
        <a:p>
          <a:endParaRPr lang="en-GB"/>
        </a:p>
      </dgm:t>
    </dgm:pt>
    <dgm:pt modelId="{03D50B1A-FA13-48EF-89F5-A160A5181BE1}" type="pres">
      <dgm:prSet presAssocID="{2E31C1C9-A28F-4130-B97A-1C976DC3C525}" presName="arrowAndChildren" presStyleCnt="0"/>
      <dgm:spPr/>
      <dgm:t>
        <a:bodyPr/>
        <a:lstStyle/>
        <a:p>
          <a:endParaRPr lang="en-GB"/>
        </a:p>
      </dgm:t>
    </dgm:pt>
    <dgm:pt modelId="{AA1987CC-F221-4FA1-82ED-C1AECB0A6A5F}" type="pres">
      <dgm:prSet presAssocID="{2E31C1C9-A28F-4130-B97A-1C976DC3C525}" presName="parentTextArrow" presStyleLbl="node1" presStyleIdx="3" presStyleCnt="4"/>
      <dgm:spPr/>
      <dgm:t>
        <a:bodyPr/>
        <a:lstStyle/>
        <a:p>
          <a:endParaRPr lang="en-GB"/>
        </a:p>
      </dgm:t>
    </dgm:pt>
  </dgm:ptLst>
  <dgm:cxnLst>
    <dgm:cxn modelId="{07CF64CA-20C1-491D-8228-E9456C8C8AB5}" type="presOf" srcId="{CDD470DD-CBDA-4EAE-A169-0EAC38002AE6}" destId="{F3CA5C2C-46E9-4BCF-95A0-4799D636EE3C}" srcOrd="0" destOrd="0" presId="urn:microsoft.com/office/officeart/2005/8/layout/process4"/>
    <dgm:cxn modelId="{33C68634-B5E0-408E-87E6-706967C2CDF8}" type="presOf" srcId="{2E31C1C9-A28F-4130-B97A-1C976DC3C525}" destId="{AA1987CC-F221-4FA1-82ED-C1AECB0A6A5F}" srcOrd="0" destOrd="0" presId="urn:microsoft.com/office/officeart/2005/8/layout/process4"/>
    <dgm:cxn modelId="{28819E47-A190-401E-870F-0DCC95DF413D}" type="presOf" srcId="{FB2AAB80-669B-4AF6-8AE6-4A54ABEF27A3}" destId="{F139433A-527C-45D5-9DDD-70AF41D67C7F}" srcOrd="0" destOrd="0" presId="urn:microsoft.com/office/officeart/2005/8/layout/process4"/>
    <dgm:cxn modelId="{15F7ECB9-A0FC-4E78-8D6D-821BE087719C}" srcId="{CDD470DD-CBDA-4EAE-A169-0EAC38002AE6}" destId="{AF570293-13AC-4823-B38B-38C2B5E1C61E}" srcOrd="2" destOrd="0" parTransId="{19255F2D-81CA-45DC-B076-C102D6FE7DB2}" sibTransId="{89A45F25-EA29-4806-8B64-1F0162C05AFC}"/>
    <dgm:cxn modelId="{7BED3AF0-8F10-412E-9C53-FF86EC089048}" type="presOf" srcId="{AF570293-13AC-4823-B38B-38C2B5E1C61E}" destId="{DE023CDA-8D59-42EF-89CC-AB5248D6211C}" srcOrd="0" destOrd="0" presId="urn:microsoft.com/office/officeart/2005/8/layout/process4"/>
    <dgm:cxn modelId="{89D157AF-B5AB-4431-B2D8-E28531F5C8F9}" type="presOf" srcId="{54BFBD4F-23E3-454E-8270-266C730AC096}" destId="{3C25D1AD-6717-4B23-9E75-F82086ED3CDD}" srcOrd="0" destOrd="0" presId="urn:microsoft.com/office/officeart/2005/8/layout/process4"/>
    <dgm:cxn modelId="{CB3FDC00-0392-4223-A6AA-EECB36198617}" srcId="{CDD470DD-CBDA-4EAE-A169-0EAC38002AE6}" destId="{54BFBD4F-23E3-454E-8270-266C730AC096}" srcOrd="1" destOrd="0" parTransId="{C04FCA0A-58C3-4B64-973F-713444199E28}" sibTransId="{C50A9D56-4D79-42BE-84D9-9A73DB5064C8}"/>
    <dgm:cxn modelId="{5BB15BE2-B8FD-4082-8EB6-6AE441DE9365}" srcId="{CDD470DD-CBDA-4EAE-A169-0EAC38002AE6}" destId="{2E31C1C9-A28F-4130-B97A-1C976DC3C525}" srcOrd="0" destOrd="0" parTransId="{A28A2243-5153-4CF4-B6C1-936FCAD933E7}" sibTransId="{6CC0BAEC-D015-4D76-8A6F-5EB18AC9E4A4}"/>
    <dgm:cxn modelId="{113FBA72-45CD-454B-9C94-841E7C4FECA4}" srcId="{CDD470DD-CBDA-4EAE-A169-0EAC38002AE6}" destId="{FB2AAB80-669B-4AF6-8AE6-4A54ABEF27A3}" srcOrd="3" destOrd="0" parTransId="{051E1AE2-551C-4C7E-8A2C-586A1C27F34D}" sibTransId="{0B553EA0-336E-4DFA-BE0A-B5334287C3E3}"/>
    <dgm:cxn modelId="{81C308D6-69FB-435D-8E9A-BAA530248A6C}" type="presParOf" srcId="{F3CA5C2C-46E9-4BCF-95A0-4799D636EE3C}" destId="{95D6D9EC-A49D-42C7-BE6A-3B65B7325111}" srcOrd="0" destOrd="0" presId="urn:microsoft.com/office/officeart/2005/8/layout/process4"/>
    <dgm:cxn modelId="{99C1512B-8EE3-4ACC-AEDE-89B28FEC4E43}" type="presParOf" srcId="{95D6D9EC-A49D-42C7-BE6A-3B65B7325111}" destId="{F139433A-527C-45D5-9DDD-70AF41D67C7F}" srcOrd="0" destOrd="0" presId="urn:microsoft.com/office/officeart/2005/8/layout/process4"/>
    <dgm:cxn modelId="{C0F92A32-2189-4AB6-AC05-978E71F38FBD}" type="presParOf" srcId="{F3CA5C2C-46E9-4BCF-95A0-4799D636EE3C}" destId="{47A3438C-D037-40EE-8733-DF815091CABF}" srcOrd="1" destOrd="0" presId="urn:microsoft.com/office/officeart/2005/8/layout/process4"/>
    <dgm:cxn modelId="{B9137794-E214-43AF-A272-6F7E5007D6E1}" type="presParOf" srcId="{F3CA5C2C-46E9-4BCF-95A0-4799D636EE3C}" destId="{9702D2BB-031D-4DF0-9621-CA16BFDCFF1E}" srcOrd="2" destOrd="0" presId="urn:microsoft.com/office/officeart/2005/8/layout/process4"/>
    <dgm:cxn modelId="{6CE42CAB-6F40-4500-A6EB-617EBA920B5B}" type="presParOf" srcId="{9702D2BB-031D-4DF0-9621-CA16BFDCFF1E}" destId="{DE023CDA-8D59-42EF-89CC-AB5248D6211C}" srcOrd="0" destOrd="0" presId="urn:microsoft.com/office/officeart/2005/8/layout/process4"/>
    <dgm:cxn modelId="{2AF9D99A-FE0B-4C01-88C0-37B936325F1A}" type="presParOf" srcId="{F3CA5C2C-46E9-4BCF-95A0-4799D636EE3C}" destId="{AD07F9CA-B152-4D5B-AC5F-075E53012D6C}" srcOrd="3" destOrd="0" presId="urn:microsoft.com/office/officeart/2005/8/layout/process4"/>
    <dgm:cxn modelId="{E408B9A9-183A-4367-9561-3C2D50423737}" type="presParOf" srcId="{F3CA5C2C-46E9-4BCF-95A0-4799D636EE3C}" destId="{BEF3AC50-B2BD-4733-B04E-A1705FD8CFA9}" srcOrd="4" destOrd="0" presId="urn:microsoft.com/office/officeart/2005/8/layout/process4"/>
    <dgm:cxn modelId="{8855D645-17CA-4730-8F53-052EE4686F19}" type="presParOf" srcId="{BEF3AC50-B2BD-4733-B04E-A1705FD8CFA9}" destId="{3C25D1AD-6717-4B23-9E75-F82086ED3CDD}" srcOrd="0" destOrd="0" presId="urn:microsoft.com/office/officeart/2005/8/layout/process4"/>
    <dgm:cxn modelId="{EF385E2B-1EB8-4158-8513-549E533D78DD}" type="presParOf" srcId="{F3CA5C2C-46E9-4BCF-95A0-4799D636EE3C}" destId="{B63F696C-CF24-47B7-8730-47466D56E2AC}" srcOrd="5" destOrd="0" presId="urn:microsoft.com/office/officeart/2005/8/layout/process4"/>
    <dgm:cxn modelId="{A320DF19-09CC-458F-8F74-1C2398685C1B}" type="presParOf" srcId="{F3CA5C2C-46E9-4BCF-95A0-4799D636EE3C}" destId="{03D50B1A-FA13-48EF-89F5-A160A5181BE1}" srcOrd="6" destOrd="0" presId="urn:microsoft.com/office/officeart/2005/8/layout/process4"/>
    <dgm:cxn modelId="{4B8C4278-DAB8-4DA4-83C6-596F0943ABCE}" type="presParOf" srcId="{03D50B1A-FA13-48EF-89F5-A160A5181BE1}" destId="{AA1987CC-F221-4FA1-82ED-C1AECB0A6A5F}"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D470DD-CBDA-4EAE-A169-0EAC38002AE6}" type="doc">
      <dgm:prSet loTypeId="urn:microsoft.com/office/officeart/2005/8/layout/process4" loCatId="list" qsTypeId="urn:microsoft.com/office/officeart/2005/8/quickstyle/simple2" qsCatId="simple" csTypeId="urn:microsoft.com/office/officeart/2005/8/colors/accent0_2" csCatId="mainScheme" phldr="1"/>
      <dgm:spPr/>
      <dgm:t>
        <a:bodyPr/>
        <a:lstStyle/>
        <a:p>
          <a:endParaRPr lang="en-GB"/>
        </a:p>
      </dgm:t>
    </dgm:pt>
    <dgm:pt modelId="{2E31C1C9-A28F-4130-B97A-1C976DC3C525}">
      <dgm:prSet/>
      <dgm:spPr/>
      <dgm:t>
        <a:bodyPr/>
        <a:lstStyle/>
        <a:p>
          <a:pPr algn="l" rtl="0"/>
          <a:r>
            <a:rPr lang="lv-LV" b="1" dirty="0" smtClean="0"/>
            <a:t>EVLV5. </a:t>
          </a:r>
          <a:r>
            <a:rPr lang="lv-LV" dirty="0" smtClean="0"/>
            <a:t>Ieguldījumu vērtības novērtēšana</a:t>
          </a:r>
          <a:endParaRPr lang="en-GB" b="0" dirty="0"/>
        </a:p>
      </dgm:t>
    </dgm:pt>
    <dgm:pt modelId="{A28A2243-5153-4CF4-B6C1-936FCAD933E7}" type="parTrans" cxnId="{5BB15BE2-B8FD-4082-8EB6-6AE441DE9365}">
      <dgm:prSet/>
      <dgm:spPr/>
      <dgm:t>
        <a:bodyPr/>
        <a:lstStyle/>
        <a:p>
          <a:endParaRPr lang="en-GB"/>
        </a:p>
      </dgm:t>
    </dgm:pt>
    <dgm:pt modelId="{6CC0BAEC-D015-4D76-8A6F-5EB18AC9E4A4}" type="sibTrans" cxnId="{5BB15BE2-B8FD-4082-8EB6-6AE441DE9365}">
      <dgm:prSet/>
      <dgm:spPr/>
      <dgm:t>
        <a:bodyPr/>
        <a:lstStyle/>
        <a:p>
          <a:endParaRPr lang="en-GB"/>
        </a:p>
      </dgm:t>
    </dgm:pt>
    <dgm:pt modelId="{54BFBD4F-23E3-454E-8270-266C730AC096}">
      <dgm:prSet/>
      <dgm:spPr/>
      <dgm:t>
        <a:bodyPr/>
        <a:lstStyle/>
        <a:p>
          <a:pPr algn="l"/>
          <a:r>
            <a:rPr lang="lv-LV" b="1" dirty="0" smtClean="0"/>
            <a:t>EVLV6. </a:t>
          </a:r>
          <a:r>
            <a:rPr lang="lv-LV" dirty="0" smtClean="0"/>
            <a:t>Pārrobežu vērtēšana</a:t>
          </a:r>
          <a:endParaRPr lang="en-GB" b="0" dirty="0"/>
        </a:p>
      </dgm:t>
    </dgm:pt>
    <dgm:pt modelId="{C04FCA0A-58C3-4B64-973F-713444199E28}" type="parTrans" cxnId="{CB3FDC00-0392-4223-A6AA-EECB36198617}">
      <dgm:prSet/>
      <dgm:spPr/>
      <dgm:t>
        <a:bodyPr/>
        <a:lstStyle/>
        <a:p>
          <a:endParaRPr lang="en-GB"/>
        </a:p>
      </dgm:t>
    </dgm:pt>
    <dgm:pt modelId="{C50A9D56-4D79-42BE-84D9-9A73DB5064C8}" type="sibTrans" cxnId="{CB3FDC00-0392-4223-A6AA-EECB36198617}">
      <dgm:prSet/>
      <dgm:spPr/>
      <dgm:t>
        <a:bodyPr/>
        <a:lstStyle/>
        <a:p>
          <a:endParaRPr lang="en-GB"/>
        </a:p>
      </dgm:t>
    </dgm:pt>
    <dgm:pt modelId="{AF570293-13AC-4823-B38B-38C2B5E1C61E}">
      <dgm:prSet/>
      <dgm:spPr/>
      <dgm:t>
        <a:bodyPr/>
        <a:lstStyle/>
        <a:p>
          <a:pPr algn="l"/>
          <a:r>
            <a:rPr lang="lv-LV" b="1" dirty="0" smtClean="0"/>
            <a:t>EVLV7. </a:t>
          </a:r>
          <a:r>
            <a:rPr lang="lv-LV" dirty="0" smtClean="0"/>
            <a:t>Nekustamā īpašuma vērtēšana Alternatīvo ieguldījumu fondu pārvaldnieku direktīvas kontekstā</a:t>
          </a:r>
          <a:endParaRPr lang="en-GB" b="0" dirty="0"/>
        </a:p>
      </dgm:t>
    </dgm:pt>
    <dgm:pt modelId="{19255F2D-81CA-45DC-B076-C102D6FE7DB2}" type="parTrans" cxnId="{15F7ECB9-A0FC-4E78-8D6D-821BE087719C}">
      <dgm:prSet/>
      <dgm:spPr/>
      <dgm:t>
        <a:bodyPr/>
        <a:lstStyle/>
        <a:p>
          <a:endParaRPr lang="en-GB"/>
        </a:p>
      </dgm:t>
    </dgm:pt>
    <dgm:pt modelId="{89A45F25-EA29-4806-8B64-1F0162C05AFC}" type="sibTrans" cxnId="{15F7ECB9-A0FC-4E78-8D6D-821BE087719C}">
      <dgm:prSet/>
      <dgm:spPr/>
      <dgm:t>
        <a:bodyPr/>
        <a:lstStyle/>
        <a:p>
          <a:endParaRPr lang="en-GB"/>
        </a:p>
      </dgm:t>
    </dgm:pt>
    <dgm:pt modelId="{F3CA5C2C-46E9-4BCF-95A0-4799D636EE3C}" type="pres">
      <dgm:prSet presAssocID="{CDD470DD-CBDA-4EAE-A169-0EAC38002AE6}" presName="Name0" presStyleCnt="0">
        <dgm:presLayoutVars>
          <dgm:dir/>
          <dgm:animLvl val="lvl"/>
          <dgm:resizeHandles val="exact"/>
        </dgm:presLayoutVars>
      </dgm:prSet>
      <dgm:spPr/>
      <dgm:t>
        <a:bodyPr/>
        <a:lstStyle/>
        <a:p>
          <a:endParaRPr lang="en-GB"/>
        </a:p>
      </dgm:t>
    </dgm:pt>
    <dgm:pt modelId="{F9651B83-B3EF-4F79-BB54-E74696124A29}" type="pres">
      <dgm:prSet presAssocID="{AF570293-13AC-4823-B38B-38C2B5E1C61E}" presName="boxAndChildren" presStyleCnt="0"/>
      <dgm:spPr/>
      <dgm:t>
        <a:bodyPr/>
        <a:lstStyle/>
        <a:p>
          <a:endParaRPr lang="en-GB"/>
        </a:p>
      </dgm:t>
    </dgm:pt>
    <dgm:pt modelId="{F9295241-16FC-4342-BE4A-18A996248E3D}" type="pres">
      <dgm:prSet presAssocID="{AF570293-13AC-4823-B38B-38C2B5E1C61E}" presName="parentTextBox" presStyleLbl="node1" presStyleIdx="0" presStyleCnt="3"/>
      <dgm:spPr/>
      <dgm:t>
        <a:bodyPr/>
        <a:lstStyle/>
        <a:p>
          <a:endParaRPr lang="en-GB"/>
        </a:p>
      </dgm:t>
    </dgm:pt>
    <dgm:pt modelId="{AD07F9CA-B152-4D5B-AC5F-075E53012D6C}" type="pres">
      <dgm:prSet presAssocID="{C50A9D56-4D79-42BE-84D9-9A73DB5064C8}" presName="sp" presStyleCnt="0"/>
      <dgm:spPr/>
      <dgm:t>
        <a:bodyPr/>
        <a:lstStyle/>
        <a:p>
          <a:endParaRPr lang="en-GB"/>
        </a:p>
      </dgm:t>
    </dgm:pt>
    <dgm:pt modelId="{BEF3AC50-B2BD-4733-B04E-A1705FD8CFA9}" type="pres">
      <dgm:prSet presAssocID="{54BFBD4F-23E3-454E-8270-266C730AC096}" presName="arrowAndChildren" presStyleCnt="0"/>
      <dgm:spPr/>
      <dgm:t>
        <a:bodyPr/>
        <a:lstStyle/>
        <a:p>
          <a:endParaRPr lang="en-GB"/>
        </a:p>
      </dgm:t>
    </dgm:pt>
    <dgm:pt modelId="{3C25D1AD-6717-4B23-9E75-F82086ED3CDD}" type="pres">
      <dgm:prSet presAssocID="{54BFBD4F-23E3-454E-8270-266C730AC096}" presName="parentTextArrow" presStyleLbl="node1" presStyleIdx="1" presStyleCnt="3"/>
      <dgm:spPr/>
      <dgm:t>
        <a:bodyPr/>
        <a:lstStyle/>
        <a:p>
          <a:endParaRPr lang="en-GB"/>
        </a:p>
      </dgm:t>
    </dgm:pt>
    <dgm:pt modelId="{B63F696C-CF24-47B7-8730-47466D56E2AC}" type="pres">
      <dgm:prSet presAssocID="{6CC0BAEC-D015-4D76-8A6F-5EB18AC9E4A4}" presName="sp" presStyleCnt="0"/>
      <dgm:spPr/>
      <dgm:t>
        <a:bodyPr/>
        <a:lstStyle/>
        <a:p>
          <a:endParaRPr lang="en-GB"/>
        </a:p>
      </dgm:t>
    </dgm:pt>
    <dgm:pt modelId="{03D50B1A-FA13-48EF-89F5-A160A5181BE1}" type="pres">
      <dgm:prSet presAssocID="{2E31C1C9-A28F-4130-B97A-1C976DC3C525}" presName="arrowAndChildren" presStyleCnt="0"/>
      <dgm:spPr/>
      <dgm:t>
        <a:bodyPr/>
        <a:lstStyle/>
        <a:p>
          <a:endParaRPr lang="en-GB"/>
        </a:p>
      </dgm:t>
    </dgm:pt>
    <dgm:pt modelId="{AA1987CC-F221-4FA1-82ED-C1AECB0A6A5F}" type="pres">
      <dgm:prSet presAssocID="{2E31C1C9-A28F-4130-B97A-1C976DC3C525}" presName="parentTextArrow" presStyleLbl="node1" presStyleIdx="2" presStyleCnt="3"/>
      <dgm:spPr/>
      <dgm:t>
        <a:bodyPr/>
        <a:lstStyle/>
        <a:p>
          <a:endParaRPr lang="en-GB"/>
        </a:p>
      </dgm:t>
    </dgm:pt>
  </dgm:ptLst>
  <dgm:cxnLst>
    <dgm:cxn modelId="{F59CF0D0-2123-4B0D-BA71-C6CF511E7B5F}" type="presOf" srcId="{AF570293-13AC-4823-B38B-38C2B5E1C61E}" destId="{F9295241-16FC-4342-BE4A-18A996248E3D}" srcOrd="0" destOrd="0" presId="urn:microsoft.com/office/officeart/2005/8/layout/process4"/>
    <dgm:cxn modelId="{F29A622B-CD84-4BB6-996B-71157DCBA9ED}" type="presOf" srcId="{CDD470DD-CBDA-4EAE-A169-0EAC38002AE6}" destId="{F3CA5C2C-46E9-4BCF-95A0-4799D636EE3C}" srcOrd="0" destOrd="0" presId="urn:microsoft.com/office/officeart/2005/8/layout/process4"/>
    <dgm:cxn modelId="{424A4CB1-9C03-433C-A332-EAA48DC35B7A}" type="presOf" srcId="{2E31C1C9-A28F-4130-B97A-1C976DC3C525}" destId="{AA1987CC-F221-4FA1-82ED-C1AECB0A6A5F}" srcOrd="0" destOrd="0" presId="urn:microsoft.com/office/officeart/2005/8/layout/process4"/>
    <dgm:cxn modelId="{15F7ECB9-A0FC-4E78-8D6D-821BE087719C}" srcId="{CDD470DD-CBDA-4EAE-A169-0EAC38002AE6}" destId="{AF570293-13AC-4823-B38B-38C2B5E1C61E}" srcOrd="2" destOrd="0" parTransId="{19255F2D-81CA-45DC-B076-C102D6FE7DB2}" sibTransId="{89A45F25-EA29-4806-8B64-1F0162C05AFC}"/>
    <dgm:cxn modelId="{9BB6367C-25A6-4619-A828-7F198FEF3078}" type="presOf" srcId="{54BFBD4F-23E3-454E-8270-266C730AC096}" destId="{3C25D1AD-6717-4B23-9E75-F82086ED3CDD}" srcOrd="0" destOrd="0" presId="urn:microsoft.com/office/officeart/2005/8/layout/process4"/>
    <dgm:cxn modelId="{CB3FDC00-0392-4223-A6AA-EECB36198617}" srcId="{CDD470DD-CBDA-4EAE-A169-0EAC38002AE6}" destId="{54BFBD4F-23E3-454E-8270-266C730AC096}" srcOrd="1" destOrd="0" parTransId="{C04FCA0A-58C3-4B64-973F-713444199E28}" sibTransId="{C50A9D56-4D79-42BE-84D9-9A73DB5064C8}"/>
    <dgm:cxn modelId="{5BB15BE2-B8FD-4082-8EB6-6AE441DE9365}" srcId="{CDD470DD-CBDA-4EAE-A169-0EAC38002AE6}" destId="{2E31C1C9-A28F-4130-B97A-1C976DC3C525}" srcOrd="0" destOrd="0" parTransId="{A28A2243-5153-4CF4-B6C1-936FCAD933E7}" sibTransId="{6CC0BAEC-D015-4D76-8A6F-5EB18AC9E4A4}"/>
    <dgm:cxn modelId="{135D0148-0051-4C5A-8FFF-10DD4C239A2D}" type="presParOf" srcId="{F3CA5C2C-46E9-4BCF-95A0-4799D636EE3C}" destId="{F9651B83-B3EF-4F79-BB54-E74696124A29}" srcOrd="0" destOrd="0" presId="urn:microsoft.com/office/officeart/2005/8/layout/process4"/>
    <dgm:cxn modelId="{9081121E-5038-48B6-A378-88D299E91148}" type="presParOf" srcId="{F9651B83-B3EF-4F79-BB54-E74696124A29}" destId="{F9295241-16FC-4342-BE4A-18A996248E3D}" srcOrd="0" destOrd="0" presId="urn:microsoft.com/office/officeart/2005/8/layout/process4"/>
    <dgm:cxn modelId="{CA29349A-EB1C-46CB-A260-D3B71A99E310}" type="presParOf" srcId="{F3CA5C2C-46E9-4BCF-95A0-4799D636EE3C}" destId="{AD07F9CA-B152-4D5B-AC5F-075E53012D6C}" srcOrd="1" destOrd="0" presId="urn:microsoft.com/office/officeart/2005/8/layout/process4"/>
    <dgm:cxn modelId="{0469C0CE-A609-470B-A387-F9AFCD9D7A64}" type="presParOf" srcId="{F3CA5C2C-46E9-4BCF-95A0-4799D636EE3C}" destId="{BEF3AC50-B2BD-4733-B04E-A1705FD8CFA9}" srcOrd="2" destOrd="0" presId="urn:microsoft.com/office/officeart/2005/8/layout/process4"/>
    <dgm:cxn modelId="{30145BB1-BD94-41FC-993F-9F7594CDC097}" type="presParOf" srcId="{BEF3AC50-B2BD-4733-B04E-A1705FD8CFA9}" destId="{3C25D1AD-6717-4B23-9E75-F82086ED3CDD}" srcOrd="0" destOrd="0" presId="urn:microsoft.com/office/officeart/2005/8/layout/process4"/>
    <dgm:cxn modelId="{968991C8-57D6-4617-87EE-EFF929F7754B}" type="presParOf" srcId="{F3CA5C2C-46E9-4BCF-95A0-4799D636EE3C}" destId="{B63F696C-CF24-47B7-8730-47466D56E2AC}" srcOrd="3" destOrd="0" presId="urn:microsoft.com/office/officeart/2005/8/layout/process4"/>
    <dgm:cxn modelId="{FDE70C0D-DB23-4EDD-ACE5-9F10974EF8A3}" type="presParOf" srcId="{F3CA5C2C-46E9-4BCF-95A0-4799D636EE3C}" destId="{03D50B1A-FA13-48EF-89F5-A160A5181BE1}" srcOrd="4" destOrd="0" presId="urn:microsoft.com/office/officeart/2005/8/layout/process4"/>
    <dgm:cxn modelId="{00E45E13-F160-4C30-84F7-1F23B1A11F95}" type="presParOf" srcId="{03D50B1A-FA13-48EF-89F5-A160A5181BE1}" destId="{AA1987CC-F221-4FA1-82ED-C1AECB0A6A5F}"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D470DD-CBDA-4EAE-A169-0EAC38002AE6}" type="doc">
      <dgm:prSet loTypeId="urn:microsoft.com/office/officeart/2005/8/layout/process4" loCatId="list" qsTypeId="urn:microsoft.com/office/officeart/2005/8/quickstyle/simple2" qsCatId="simple" csTypeId="urn:microsoft.com/office/officeart/2005/8/colors/accent0_2" csCatId="mainScheme" phldr="1"/>
      <dgm:spPr/>
      <dgm:t>
        <a:bodyPr/>
        <a:lstStyle/>
        <a:p>
          <a:endParaRPr lang="en-GB"/>
        </a:p>
      </dgm:t>
    </dgm:pt>
    <dgm:pt modelId="{2E31C1C9-A28F-4130-B97A-1C976DC3C525}">
      <dgm:prSet/>
      <dgm:spPr/>
      <dgm:t>
        <a:bodyPr/>
        <a:lstStyle/>
        <a:p>
          <a:pPr algn="l" rtl="0"/>
          <a:r>
            <a:rPr lang="lv-LV" b="1" dirty="0" smtClean="0"/>
            <a:t>EVLV8. </a:t>
          </a:r>
          <a:r>
            <a:rPr lang="lv-LV" dirty="0" smtClean="0"/>
            <a:t>Nekustamā īpašuma vērtēšana un energoefektivitāte</a:t>
          </a:r>
          <a:r>
            <a:rPr lang="en-GB" b="0" dirty="0" smtClean="0"/>
            <a:t>  </a:t>
          </a:r>
          <a:endParaRPr lang="en-GB" b="0" dirty="0"/>
        </a:p>
      </dgm:t>
    </dgm:pt>
    <dgm:pt modelId="{A28A2243-5153-4CF4-B6C1-936FCAD933E7}" type="parTrans" cxnId="{5BB15BE2-B8FD-4082-8EB6-6AE441DE9365}">
      <dgm:prSet/>
      <dgm:spPr/>
      <dgm:t>
        <a:bodyPr/>
        <a:lstStyle/>
        <a:p>
          <a:endParaRPr lang="en-GB"/>
        </a:p>
      </dgm:t>
    </dgm:pt>
    <dgm:pt modelId="{6CC0BAEC-D015-4D76-8A6F-5EB18AC9E4A4}" type="sibTrans" cxnId="{5BB15BE2-B8FD-4082-8EB6-6AE441DE9365}">
      <dgm:prSet/>
      <dgm:spPr/>
      <dgm:t>
        <a:bodyPr/>
        <a:lstStyle/>
        <a:p>
          <a:endParaRPr lang="en-GB"/>
        </a:p>
      </dgm:t>
    </dgm:pt>
    <dgm:pt modelId="{54BFBD4F-23E3-454E-8270-266C730AC096}">
      <dgm:prSet/>
      <dgm:spPr/>
      <dgm:t>
        <a:bodyPr/>
        <a:lstStyle/>
        <a:p>
          <a:pPr algn="l"/>
          <a:r>
            <a:rPr lang="lv-LV" b="1" dirty="0" smtClean="0"/>
            <a:t>EVLV9. </a:t>
          </a:r>
          <a:r>
            <a:rPr lang="lv-LV" b="0" dirty="0" smtClean="0"/>
            <a:t>EMF + </a:t>
          </a:r>
          <a:r>
            <a:rPr lang="lv-LV" dirty="0" err="1" smtClean="0"/>
            <a:t>TEGoVA</a:t>
          </a:r>
          <a:r>
            <a:rPr lang="lv-LV" dirty="0" smtClean="0"/>
            <a:t> Komerciālu aizdevumu specifikācija</a:t>
          </a:r>
          <a:endParaRPr lang="en-GB" b="0" dirty="0"/>
        </a:p>
      </dgm:t>
    </dgm:pt>
    <dgm:pt modelId="{C04FCA0A-58C3-4B64-973F-713444199E28}" type="parTrans" cxnId="{CB3FDC00-0392-4223-A6AA-EECB36198617}">
      <dgm:prSet/>
      <dgm:spPr/>
      <dgm:t>
        <a:bodyPr/>
        <a:lstStyle/>
        <a:p>
          <a:endParaRPr lang="en-GB"/>
        </a:p>
      </dgm:t>
    </dgm:pt>
    <dgm:pt modelId="{C50A9D56-4D79-42BE-84D9-9A73DB5064C8}" type="sibTrans" cxnId="{CB3FDC00-0392-4223-A6AA-EECB36198617}">
      <dgm:prSet/>
      <dgm:spPr/>
      <dgm:t>
        <a:bodyPr/>
        <a:lstStyle/>
        <a:p>
          <a:endParaRPr lang="en-GB"/>
        </a:p>
      </dgm:t>
    </dgm:pt>
    <dgm:pt modelId="{AF570293-13AC-4823-B38B-38C2B5E1C61E}">
      <dgm:prSet/>
      <dgm:spPr/>
      <dgm:t>
        <a:bodyPr/>
        <a:lstStyle/>
        <a:p>
          <a:pPr algn="l"/>
          <a:r>
            <a:rPr lang="lv-LV" b="1" dirty="0" smtClean="0"/>
            <a:t>EVLV11. </a:t>
          </a:r>
          <a:r>
            <a:rPr lang="lv-LV" dirty="0" smtClean="0"/>
            <a:t>Statistisko rīku izmantošana vērtējumu sagatavošanā</a:t>
          </a:r>
          <a:endParaRPr lang="en-GB" b="0" dirty="0"/>
        </a:p>
      </dgm:t>
    </dgm:pt>
    <dgm:pt modelId="{19255F2D-81CA-45DC-B076-C102D6FE7DB2}" type="parTrans" cxnId="{15F7ECB9-A0FC-4E78-8D6D-821BE087719C}">
      <dgm:prSet/>
      <dgm:spPr/>
      <dgm:t>
        <a:bodyPr/>
        <a:lstStyle/>
        <a:p>
          <a:endParaRPr lang="en-GB"/>
        </a:p>
      </dgm:t>
    </dgm:pt>
    <dgm:pt modelId="{89A45F25-EA29-4806-8B64-1F0162C05AFC}" type="sibTrans" cxnId="{15F7ECB9-A0FC-4E78-8D6D-821BE087719C}">
      <dgm:prSet/>
      <dgm:spPr/>
      <dgm:t>
        <a:bodyPr/>
        <a:lstStyle/>
        <a:p>
          <a:endParaRPr lang="en-GB"/>
        </a:p>
      </dgm:t>
    </dgm:pt>
    <dgm:pt modelId="{E3F584F1-BE46-4A2B-9828-2EBDC35497F8}">
      <dgm:prSet/>
      <dgm:spPr/>
      <dgm:t>
        <a:bodyPr/>
        <a:lstStyle/>
        <a:p>
          <a:r>
            <a:rPr lang="lv-LV" b="1" dirty="0" smtClean="0"/>
            <a:t>EVLV10. </a:t>
          </a:r>
          <a:r>
            <a:rPr lang="lv-LV" dirty="0" smtClean="0"/>
            <a:t>Vērtējumu atbilstība EVS</a:t>
          </a:r>
          <a:endParaRPr lang="en-GB" b="0" dirty="0"/>
        </a:p>
      </dgm:t>
    </dgm:pt>
    <dgm:pt modelId="{91DFD035-1220-402A-B162-74E2967C023E}" type="parTrans" cxnId="{14ECF833-B6AA-4BBA-A357-A604CED1E54C}">
      <dgm:prSet/>
      <dgm:spPr/>
      <dgm:t>
        <a:bodyPr/>
        <a:lstStyle/>
        <a:p>
          <a:endParaRPr lang="lv-LV"/>
        </a:p>
      </dgm:t>
    </dgm:pt>
    <dgm:pt modelId="{4AFB6978-8796-4AC1-8FC3-8C068D00A277}" type="sibTrans" cxnId="{14ECF833-B6AA-4BBA-A357-A604CED1E54C}">
      <dgm:prSet/>
      <dgm:spPr/>
      <dgm:t>
        <a:bodyPr/>
        <a:lstStyle/>
        <a:p>
          <a:endParaRPr lang="lv-LV"/>
        </a:p>
      </dgm:t>
    </dgm:pt>
    <dgm:pt modelId="{F3CA5C2C-46E9-4BCF-95A0-4799D636EE3C}" type="pres">
      <dgm:prSet presAssocID="{CDD470DD-CBDA-4EAE-A169-0EAC38002AE6}" presName="Name0" presStyleCnt="0">
        <dgm:presLayoutVars>
          <dgm:dir/>
          <dgm:animLvl val="lvl"/>
          <dgm:resizeHandles val="exact"/>
        </dgm:presLayoutVars>
      </dgm:prSet>
      <dgm:spPr/>
      <dgm:t>
        <a:bodyPr/>
        <a:lstStyle/>
        <a:p>
          <a:endParaRPr lang="en-GB"/>
        </a:p>
      </dgm:t>
    </dgm:pt>
    <dgm:pt modelId="{F9651B83-B3EF-4F79-BB54-E74696124A29}" type="pres">
      <dgm:prSet presAssocID="{AF570293-13AC-4823-B38B-38C2B5E1C61E}" presName="boxAndChildren" presStyleCnt="0"/>
      <dgm:spPr/>
      <dgm:t>
        <a:bodyPr/>
        <a:lstStyle/>
        <a:p>
          <a:endParaRPr lang="en-GB"/>
        </a:p>
      </dgm:t>
    </dgm:pt>
    <dgm:pt modelId="{F9295241-16FC-4342-BE4A-18A996248E3D}" type="pres">
      <dgm:prSet presAssocID="{AF570293-13AC-4823-B38B-38C2B5E1C61E}" presName="parentTextBox" presStyleLbl="node1" presStyleIdx="0" presStyleCnt="4"/>
      <dgm:spPr/>
      <dgm:t>
        <a:bodyPr/>
        <a:lstStyle/>
        <a:p>
          <a:endParaRPr lang="en-GB"/>
        </a:p>
      </dgm:t>
    </dgm:pt>
    <dgm:pt modelId="{5DCA8FF2-5EC2-4703-AC2C-BE7F463BD688}" type="pres">
      <dgm:prSet presAssocID="{4AFB6978-8796-4AC1-8FC3-8C068D00A277}" presName="sp" presStyleCnt="0"/>
      <dgm:spPr/>
    </dgm:pt>
    <dgm:pt modelId="{AB5E7402-41C2-456A-A3ED-44E2D2880F03}" type="pres">
      <dgm:prSet presAssocID="{E3F584F1-BE46-4A2B-9828-2EBDC35497F8}" presName="arrowAndChildren" presStyleCnt="0"/>
      <dgm:spPr/>
    </dgm:pt>
    <dgm:pt modelId="{FAE44B1D-EAF5-4345-B4FC-CD74A003CFDD}" type="pres">
      <dgm:prSet presAssocID="{E3F584F1-BE46-4A2B-9828-2EBDC35497F8}" presName="parentTextArrow" presStyleLbl="node1" presStyleIdx="1" presStyleCnt="4"/>
      <dgm:spPr/>
      <dgm:t>
        <a:bodyPr/>
        <a:lstStyle/>
        <a:p>
          <a:endParaRPr lang="lv-LV"/>
        </a:p>
      </dgm:t>
    </dgm:pt>
    <dgm:pt modelId="{AD07F9CA-B152-4D5B-AC5F-075E53012D6C}" type="pres">
      <dgm:prSet presAssocID="{C50A9D56-4D79-42BE-84D9-9A73DB5064C8}" presName="sp" presStyleCnt="0"/>
      <dgm:spPr/>
      <dgm:t>
        <a:bodyPr/>
        <a:lstStyle/>
        <a:p>
          <a:endParaRPr lang="en-GB"/>
        </a:p>
      </dgm:t>
    </dgm:pt>
    <dgm:pt modelId="{BEF3AC50-B2BD-4733-B04E-A1705FD8CFA9}" type="pres">
      <dgm:prSet presAssocID="{54BFBD4F-23E3-454E-8270-266C730AC096}" presName="arrowAndChildren" presStyleCnt="0"/>
      <dgm:spPr/>
      <dgm:t>
        <a:bodyPr/>
        <a:lstStyle/>
        <a:p>
          <a:endParaRPr lang="en-GB"/>
        </a:p>
      </dgm:t>
    </dgm:pt>
    <dgm:pt modelId="{3C25D1AD-6717-4B23-9E75-F82086ED3CDD}" type="pres">
      <dgm:prSet presAssocID="{54BFBD4F-23E3-454E-8270-266C730AC096}" presName="parentTextArrow" presStyleLbl="node1" presStyleIdx="2" presStyleCnt="4"/>
      <dgm:spPr/>
      <dgm:t>
        <a:bodyPr/>
        <a:lstStyle/>
        <a:p>
          <a:endParaRPr lang="en-GB"/>
        </a:p>
      </dgm:t>
    </dgm:pt>
    <dgm:pt modelId="{B63F696C-CF24-47B7-8730-47466D56E2AC}" type="pres">
      <dgm:prSet presAssocID="{6CC0BAEC-D015-4D76-8A6F-5EB18AC9E4A4}" presName="sp" presStyleCnt="0"/>
      <dgm:spPr/>
      <dgm:t>
        <a:bodyPr/>
        <a:lstStyle/>
        <a:p>
          <a:endParaRPr lang="en-GB"/>
        </a:p>
      </dgm:t>
    </dgm:pt>
    <dgm:pt modelId="{03D50B1A-FA13-48EF-89F5-A160A5181BE1}" type="pres">
      <dgm:prSet presAssocID="{2E31C1C9-A28F-4130-B97A-1C976DC3C525}" presName="arrowAndChildren" presStyleCnt="0"/>
      <dgm:spPr/>
      <dgm:t>
        <a:bodyPr/>
        <a:lstStyle/>
        <a:p>
          <a:endParaRPr lang="en-GB"/>
        </a:p>
      </dgm:t>
    </dgm:pt>
    <dgm:pt modelId="{AA1987CC-F221-4FA1-82ED-C1AECB0A6A5F}" type="pres">
      <dgm:prSet presAssocID="{2E31C1C9-A28F-4130-B97A-1C976DC3C525}" presName="parentTextArrow" presStyleLbl="node1" presStyleIdx="3" presStyleCnt="4"/>
      <dgm:spPr/>
      <dgm:t>
        <a:bodyPr/>
        <a:lstStyle/>
        <a:p>
          <a:endParaRPr lang="en-GB"/>
        </a:p>
      </dgm:t>
    </dgm:pt>
  </dgm:ptLst>
  <dgm:cxnLst>
    <dgm:cxn modelId="{AA4B6588-135F-4065-B68B-2F0831792904}" type="presOf" srcId="{CDD470DD-CBDA-4EAE-A169-0EAC38002AE6}" destId="{F3CA5C2C-46E9-4BCF-95A0-4799D636EE3C}" srcOrd="0" destOrd="0" presId="urn:microsoft.com/office/officeart/2005/8/layout/process4"/>
    <dgm:cxn modelId="{8386FF99-DEFC-45C9-850C-5999D8532BAF}" type="presOf" srcId="{2E31C1C9-A28F-4130-B97A-1C976DC3C525}" destId="{AA1987CC-F221-4FA1-82ED-C1AECB0A6A5F}" srcOrd="0" destOrd="0" presId="urn:microsoft.com/office/officeart/2005/8/layout/process4"/>
    <dgm:cxn modelId="{15F7ECB9-A0FC-4E78-8D6D-821BE087719C}" srcId="{CDD470DD-CBDA-4EAE-A169-0EAC38002AE6}" destId="{AF570293-13AC-4823-B38B-38C2B5E1C61E}" srcOrd="3" destOrd="0" parTransId="{19255F2D-81CA-45DC-B076-C102D6FE7DB2}" sibTransId="{89A45F25-EA29-4806-8B64-1F0162C05AFC}"/>
    <dgm:cxn modelId="{AB7C8C98-C74D-4906-ADD8-47EAC1E61C58}" type="presOf" srcId="{AF570293-13AC-4823-B38B-38C2B5E1C61E}" destId="{F9295241-16FC-4342-BE4A-18A996248E3D}" srcOrd="0" destOrd="0" presId="urn:microsoft.com/office/officeart/2005/8/layout/process4"/>
    <dgm:cxn modelId="{2150DBC8-CA30-416A-B577-AD750BB53589}" type="presOf" srcId="{E3F584F1-BE46-4A2B-9828-2EBDC35497F8}" destId="{FAE44B1D-EAF5-4345-B4FC-CD74A003CFDD}" srcOrd="0" destOrd="0" presId="urn:microsoft.com/office/officeart/2005/8/layout/process4"/>
    <dgm:cxn modelId="{14ECF833-B6AA-4BBA-A357-A604CED1E54C}" srcId="{CDD470DD-CBDA-4EAE-A169-0EAC38002AE6}" destId="{E3F584F1-BE46-4A2B-9828-2EBDC35497F8}" srcOrd="2" destOrd="0" parTransId="{91DFD035-1220-402A-B162-74E2967C023E}" sibTransId="{4AFB6978-8796-4AC1-8FC3-8C068D00A277}"/>
    <dgm:cxn modelId="{CB3FDC00-0392-4223-A6AA-EECB36198617}" srcId="{CDD470DD-CBDA-4EAE-A169-0EAC38002AE6}" destId="{54BFBD4F-23E3-454E-8270-266C730AC096}" srcOrd="1" destOrd="0" parTransId="{C04FCA0A-58C3-4B64-973F-713444199E28}" sibTransId="{C50A9D56-4D79-42BE-84D9-9A73DB5064C8}"/>
    <dgm:cxn modelId="{5BB15BE2-B8FD-4082-8EB6-6AE441DE9365}" srcId="{CDD470DD-CBDA-4EAE-A169-0EAC38002AE6}" destId="{2E31C1C9-A28F-4130-B97A-1C976DC3C525}" srcOrd="0" destOrd="0" parTransId="{A28A2243-5153-4CF4-B6C1-936FCAD933E7}" sibTransId="{6CC0BAEC-D015-4D76-8A6F-5EB18AC9E4A4}"/>
    <dgm:cxn modelId="{A42CCD95-8631-4043-BDA2-8D848E7965B4}" type="presOf" srcId="{54BFBD4F-23E3-454E-8270-266C730AC096}" destId="{3C25D1AD-6717-4B23-9E75-F82086ED3CDD}" srcOrd="0" destOrd="0" presId="urn:microsoft.com/office/officeart/2005/8/layout/process4"/>
    <dgm:cxn modelId="{41421E48-7D4A-41D4-9B76-9B61C0F860BD}" type="presParOf" srcId="{F3CA5C2C-46E9-4BCF-95A0-4799D636EE3C}" destId="{F9651B83-B3EF-4F79-BB54-E74696124A29}" srcOrd="0" destOrd="0" presId="urn:microsoft.com/office/officeart/2005/8/layout/process4"/>
    <dgm:cxn modelId="{131AF0C2-663B-401B-A04B-1A6CD49D90DE}" type="presParOf" srcId="{F9651B83-B3EF-4F79-BB54-E74696124A29}" destId="{F9295241-16FC-4342-BE4A-18A996248E3D}" srcOrd="0" destOrd="0" presId="urn:microsoft.com/office/officeart/2005/8/layout/process4"/>
    <dgm:cxn modelId="{D1F4F216-38B5-4D3D-9751-209813BBC5F5}" type="presParOf" srcId="{F3CA5C2C-46E9-4BCF-95A0-4799D636EE3C}" destId="{5DCA8FF2-5EC2-4703-AC2C-BE7F463BD688}" srcOrd="1" destOrd="0" presId="urn:microsoft.com/office/officeart/2005/8/layout/process4"/>
    <dgm:cxn modelId="{740D26A0-7BEE-43FC-A5C5-69E3A30D06B5}" type="presParOf" srcId="{F3CA5C2C-46E9-4BCF-95A0-4799D636EE3C}" destId="{AB5E7402-41C2-456A-A3ED-44E2D2880F03}" srcOrd="2" destOrd="0" presId="urn:microsoft.com/office/officeart/2005/8/layout/process4"/>
    <dgm:cxn modelId="{F5838505-DECA-456F-B44D-433B0F47830A}" type="presParOf" srcId="{AB5E7402-41C2-456A-A3ED-44E2D2880F03}" destId="{FAE44B1D-EAF5-4345-B4FC-CD74A003CFDD}" srcOrd="0" destOrd="0" presId="urn:microsoft.com/office/officeart/2005/8/layout/process4"/>
    <dgm:cxn modelId="{FA9FD8AB-4B2E-4B61-B2E4-B41A2D34C317}" type="presParOf" srcId="{F3CA5C2C-46E9-4BCF-95A0-4799D636EE3C}" destId="{AD07F9CA-B152-4D5B-AC5F-075E53012D6C}" srcOrd="3" destOrd="0" presId="urn:microsoft.com/office/officeart/2005/8/layout/process4"/>
    <dgm:cxn modelId="{8A2552FD-3168-46C5-AE17-175C5AF464CB}" type="presParOf" srcId="{F3CA5C2C-46E9-4BCF-95A0-4799D636EE3C}" destId="{BEF3AC50-B2BD-4733-B04E-A1705FD8CFA9}" srcOrd="4" destOrd="0" presId="urn:microsoft.com/office/officeart/2005/8/layout/process4"/>
    <dgm:cxn modelId="{F5AA1A9E-EE4D-4B0F-B7D1-C6079B3980DB}" type="presParOf" srcId="{BEF3AC50-B2BD-4733-B04E-A1705FD8CFA9}" destId="{3C25D1AD-6717-4B23-9E75-F82086ED3CDD}" srcOrd="0" destOrd="0" presId="urn:microsoft.com/office/officeart/2005/8/layout/process4"/>
    <dgm:cxn modelId="{AD9B316C-4D53-4B32-9B99-E591F5B3E235}" type="presParOf" srcId="{F3CA5C2C-46E9-4BCF-95A0-4799D636EE3C}" destId="{B63F696C-CF24-47B7-8730-47466D56E2AC}" srcOrd="5" destOrd="0" presId="urn:microsoft.com/office/officeart/2005/8/layout/process4"/>
    <dgm:cxn modelId="{1F9F450C-B2D5-4179-A3CF-332F2D1D8FE1}" type="presParOf" srcId="{F3CA5C2C-46E9-4BCF-95A0-4799D636EE3C}" destId="{03D50B1A-FA13-48EF-89F5-A160A5181BE1}" srcOrd="6" destOrd="0" presId="urn:microsoft.com/office/officeart/2005/8/layout/process4"/>
    <dgm:cxn modelId="{72E61306-E53B-4677-8D5D-A79AAC62094B}" type="presParOf" srcId="{03D50B1A-FA13-48EF-89F5-A160A5181BE1}" destId="{AA1987CC-F221-4FA1-82ED-C1AECB0A6A5F}"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DE7CFB-2AAE-4B49-9723-15E6790F5907}" type="doc">
      <dgm:prSet loTypeId="urn:microsoft.com/office/officeart/2005/8/layout/list1" loCatId="list" qsTypeId="urn:microsoft.com/office/officeart/2005/8/quickstyle/simple2" qsCatId="simple" csTypeId="urn:microsoft.com/office/officeart/2005/8/colors/accent1_4" csCatId="accent1" phldr="1"/>
      <dgm:spPr/>
      <dgm:t>
        <a:bodyPr/>
        <a:lstStyle/>
        <a:p>
          <a:endParaRPr lang="en-GB"/>
        </a:p>
      </dgm:t>
    </dgm:pt>
    <dgm:pt modelId="{6AC09FD1-DC9A-40F3-8D61-6962F27A4A44}">
      <dgm:prSet custT="1"/>
      <dgm:spPr/>
      <dgm:t>
        <a:bodyPr/>
        <a:lstStyle/>
        <a:p>
          <a:pPr rtl="0"/>
          <a:r>
            <a:rPr lang="lv-LV" sz="4000" b="1" dirty="0" smtClean="0"/>
            <a:t>Eiropas </a:t>
          </a:r>
          <a:r>
            <a:rPr lang="lv-LV" sz="4000" b="1" dirty="0" smtClean="0"/>
            <a:t>kodeksi</a:t>
          </a:r>
          <a:r>
            <a:rPr lang="en-GB" sz="4000" b="1" dirty="0" smtClean="0"/>
            <a:t>:</a:t>
          </a:r>
          <a:endParaRPr lang="en-GB" sz="4000" dirty="0"/>
        </a:p>
      </dgm:t>
    </dgm:pt>
    <dgm:pt modelId="{44ABDC2C-C5F7-4E3D-8A32-61F9329120CE}" type="parTrans" cxnId="{D090B5A5-55D8-4881-9FA5-A5A76123CCE5}">
      <dgm:prSet/>
      <dgm:spPr/>
      <dgm:t>
        <a:bodyPr/>
        <a:lstStyle/>
        <a:p>
          <a:endParaRPr lang="en-GB"/>
        </a:p>
      </dgm:t>
    </dgm:pt>
    <dgm:pt modelId="{FC5D2269-D038-467F-8F09-F676A8AF38F1}" type="sibTrans" cxnId="{D090B5A5-55D8-4881-9FA5-A5A76123CCE5}">
      <dgm:prSet/>
      <dgm:spPr/>
      <dgm:t>
        <a:bodyPr/>
        <a:lstStyle/>
        <a:p>
          <a:endParaRPr lang="en-GB"/>
        </a:p>
      </dgm:t>
    </dgm:pt>
    <dgm:pt modelId="{8399D4AE-5780-42FD-9186-6D41F1AF2991}">
      <dgm:prSet custT="1"/>
      <dgm:spPr/>
      <dgm:t>
        <a:bodyPr/>
        <a:lstStyle/>
        <a:p>
          <a:pPr rtl="0"/>
          <a:r>
            <a:rPr lang="en-GB" sz="3200" b="1" dirty="0" smtClean="0"/>
            <a:t>E</a:t>
          </a:r>
          <a:r>
            <a:rPr lang="lv-LV" sz="3200" b="1" dirty="0" smtClean="0"/>
            <a:t>K</a:t>
          </a:r>
          <a:r>
            <a:rPr lang="en-GB" sz="3200" b="1" dirty="0" smtClean="0"/>
            <a:t> 1 </a:t>
          </a:r>
          <a:r>
            <a:rPr lang="lv-LV" sz="3200" dirty="0" smtClean="0"/>
            <a:t>Eiropas vērtētāju profesionālās prakses un ētikas kodekss </a:t>
          </a:r>
          <a:endParaRPr lang="en-GB" sz="3200" b="0" dirty="0"/>
        </a:p>
      </dgm:t>
    </dgm:pt>
    <dgm:pt modelId="{A626C01C-2440-490D-A2C8-502C4BE65B1A}" type="parTrans" cxnId="{908E0C44-1EA5-4960-B8E5-3FB78836FEA8}">
      <dgm:prSet/>
      <dgm:spPr/>
      <dgm:t>
        <a:bodyPr/>
        <a:lstStyle/>
        <a:p>
          <a:endParaRPr lang="en-GB"/>
        </a:p>
      </dgm:t>
    </dgm:pt>
    <dgm:pt modelId="{C6D47526-6514-4D70-A14F-37A9C4211F5D}" type="sibTrans" cxnId="{908E0C44-1EA5-4960-B8E5-3FB78836FEA8}">
      <dgm:prSet/>
      <dgm:spPr/>
      <dgm:t>
        <a:bodyPr/>
        <a:lstStyle/>
        <a:p>
          <a:endParaRPr lang="en-GB"/>
        </a:p>
      </dgm:t>
    </dgm:pt>
    <dgm:pt modelId="{92C0A48B-8B67-43B9-9BCD-CB01B1A8E3B2}">
      <dgm:prSet custT="1"/>
      <dgm:spPr/>
      <dgm:t>
        <a:bodyPr/>
        <a:lstStyle/>
        <a:p>
          <a:pPr rtl="0"/>
          <a:r>
            <a:rPr lang="en-GB" sz="3200" b="1" dirty="0" smtClean="0"/>
            <a:t>E</a:t>
          </a:r>
          <a:r>
            <a:rPr lang="lv-LV" sz="3200" b="1" dirty="0" smtClean="0"/>
            <a:t>K</a:t>
          </a:r>
          <a:r>
            <a:rPr lang="en-GB" sz="3200" b="1" dirty="0" smtClean="0"/>
            <a:t> 2 </a:t>
          </a:r>
          <a:r>
            <a:rPr lang="lv-LV" sz="3200" dirty="0" smtClean="0"/>
            <a:t>Eiropas mērvienību kodekss</a:t>
          </a:r>
          <a:endParaRPr lang="en-GB" sz="3200" b="0" dirty="0"/>
        </a:p>
      </dgm:t>
    </dgm:pt>
    <dgm:pt modelId="{7AA170CC-9F9F-4886-97EB-A6AE891FF4E9}" type="parTrans" cxnId="{41A84C31-4ED8-46F4-9756-423E374E5A91}">
      <dgm:prSet/>
      <dgm:spPr/>
      <dgm:t>
        <a:bodyPr/>
        <a:lstStyle/>
        <a:p>
          <a:endParaRPr lang="en-GB"/>
        </a:p>
      </dgm:t>
    </dgm:pt>
    <dgm:pt modelId="{6CA8120E-6C16-4951-AB65-F024C9FF20D3}" type="sibTrans" cxnId="{41A84C31-4ED8-46F4-9756-423E374E5A91}">
      <dgm:prSet/>
      <dgm:spPr/>
      <dgm:t>
        <a:bodyPr/>
        <a:lstStyle/>
        <a:p>
          <a:endParaRPr lang="en-GB"/>
        </a:p>
      </dgm:t>
    </dgm:pt>
    <dgm:pt modelId="{75449305-8238-4528-B252-BA71B63605C9}" type="pres">
      <dgm:prSet presAssocID="{CBDE7CFB-2AAE-4B49-9723-15E6790F5907}" presName="linear" presStyleCnt="0">
        <dgm:presLayoutVars>
          <dgm:dir/>
          <dgm:animLvl val="lvl"/>
          <dgm:resizeHandles val="exact"/>
        </dgm:presLayoutVars>
      </dgm:prSet>
      <dgm:spPr/>
      <dgm:t>
        <a:bodyPr/>
        <a:lstStyle/>
        <a:p>
          <a:endParaRPr lang="en-GB"/>
        </a:p>
      </dgm:t>
    </dgm:pt>
    <dgm:pt modelId="{C8314471-89B6-4927-90F5-830E1FF51D00}" type="pres">
      <dgm:prSet presAssocID="{6AC09FD1-DC9A-40F3-8D61-6962F27A4A44}" presName="parentLin" presStyleCnt="0"/>
      <dgm:spPr/>
      <dgm:t>
        <a:bodyPr/>
        <a:lstStyle/>
        <a:p>
          <a:endParaRPr lang="en-GB"/>
        </a:p>
      </dgm:t>
    </dgm:pt>
    <dgm:pt modelId="{A30ECD86-080D-4FDE-A13E-2923F7CB0BCF}" type="pres">
      <dgm:prSet presAssocID="{6AC09FD1-DC9A-40F3-8D61-6962F27A4A44}" presName="parentLeftMargin" presStyleLbl="node1" presStyleIdx="0" presStyleCnt="1"/>
      <dgm:spPr/>
      <dgm:t>
        <a:bodyPr/>
        <a:lstStyle/>
        <a:p>
          <a:endParaRPr lang="en-GB"/>
        </a:p>
      </dgm:t>
    </dgm:pt>
    <dgm:pt modelId="{52D051D0-89F7-4E2D-BF6B-CC85072AC8C3}" type="pres">
      <dgm:prSet presAssocID="{6AC09FD1-DC9A-40F3-8D61-6962F27A4A44}" presName="parentText" presStyleLbl="node1" presStyleIdx="0" presStyleCnt="1" custScaleY="57456">
        <dgm:presLayoutVars>
          <dgm:chMax val="0"/>
          <dgm:bulletEnabled val="1"/>
        </dgm:presLayoutVars>
      </dgm:prSet>
      <dgm:spPr/>
      <dgm:t>
        <a:bodyPr/>
        <a:lstStyle/>
        <a:p>
          <a:endParaRPr lang="en-GB"/>
        </a:p>
      </dgm:t>
    </dgm:pt>
    <dgm:pt modelId="{2BA0BA38-2ABE-4419-BF27-3093E7B8347D}" type="pres">
      <dgm:prSet presAssocID="{6AC09FD1-DC9A-40F3-8D61-6962F27A4A44}" presName="negativeSpace" presStyleCnt="0"/>
      <dgm:spPr/>
      <dgm:t>
        <a:bodyPr/>
        <a:lstStyle/>
        <a:p>
          <a:endParaRPr lang="en-GB"/>
        </a:p>
      </dgm:t>
    </dgm:pt>
    <dgm:pt modelId="{EDBB29CE-F71E-4F34-B64D-8D2B10D5CB5F}" type="pres">
      <dgm:prSet presAssocID="{6AC09FD1-DC9A-40F3-8D61-6962F27A4A44}" presName="childText" presStyleLbl="conFgAcc1" presStyleIdx="0" presStyleCnt="1">
        <dgm:presLayoutVars>
          <dgm:bulletEnabled val="1"/>
        </dgm:presLayoutVars>
      </dgm:prSet>
      <dgm:spPr/>
      <dgm:t>
        <a:bodyPr/>
        <a:lstStyle/>
        <a:p>
          <a:endParaRPr lang="en-GB"/>
        </a:p>
      </dgm:t>
    </dgm:pt>
  </dgm:ptLst>
  <dgm:cxnLst>
    <dgm:cxn modelId="{55A760C0-793E-452F-BE1B-3548B30FD07A}" type="presOf" srcId="{6AC09FD1-DC9A-40F3-8D61-6962F27A4A44}" destId="{52D051D0-89F7-4E2D-BF6B-CC85072AC8C3}" srcOrd="1" destOrd="0" presId="urn:microsoft.com/office/officeart/2005/8/layout/list1"/>
    <dgm:cxn modelId="{41A84C31-4ED8-46F4-9756-423E374E5A91}" srcId="{6AC09FD1-DC9A-40F3-8D61-6962F27A4A44}" destId="{92C0A48B-8B67-43B9-9BCD-CB01B1A8E3B2}" srcOrd="1" destOrd="0" parTransId="{7AA170CC-9F9F-4886-97EB-A6AE891FF4E9}" sibTransId="{6CA8120E-6C16-4951-AB65-F024C9FF20D3}"/>
    <dgm:cxn modelId="{908E0C44-1EA5-4960-B8E5-3FB78836FEA8}" srcId="{6AC09FD1-DC9A-40F3-8D61-6962F27A4A44}" destId="{8399D4AE-5780-42FD-9186-6D41F1AF2991}" srcOrd="0" destOrd="0" parTransId="{A626C01C-2440-490D-A2C8-502C4BE65B1A}" sibTransId="{C6D47526-6514-4D70-A14F-37A9C4211F5D}"/>
    <dgm:cxn modelId="{A3F7C831-A4E3-4329-96F2-351AFB7C8268}" type="presOf" srcId="{CBDE7CFB-2AAE-4B49-9723-15E6790F5907}" destId="{75449305-8238-4528-B252-BA71B63605C9}" srcOrd="0" destOrd="0" presId="urn:microsoft.com/office/officeart/2005/8/layout/list1"/>
    <dgm:cxn modelId="{FEBCFCF5-D7DF-48B6-8827-B2C93A27A4A1}" type="presOf" srcId="{6AC09FD1-DC9A-40F3-8D61-6962F27A4A44}" destId="{A30ECD86-080D-4FDE-A13E-2923F7CB0BCF}" srcOrd="0" destOrd="0" presId="urn:microsoft.com/office/officeart/2005/8/layout/list1"/>
    <dgm:cxn modelId="{D090B5A5-55D8-4881-9FA5-A5A76123CCE5}" srcId="{CBDE7CFB-2AAE-4B49-9723-15E6790F5907}" destId="{6AC09FD1-DC9A-40F3-8D61-6962F27A4A44}" srcOrd="0" destOrd="0" parTransId="{44ABDC2C-C5F7-4E3D-8A32-61F9329120CE}" sibTransId="{FC5D2269-D038-467F-8F09-F676A8AF38F1}"/>
    <dgm:cxn modelId="{D218E878-F7CE-41C8-A06B-F581E80B72BC}" type="presOf" srcId="{92C0A48B-8B67-43B9-9BCD-CB01B1A8E3B2}" destId="{EDBB29CE-F71E-4F34-B64D-8D2B10D5CB5F}" srcOrd="0" destOrd="1" presId="urn:microsoft.com/office/officeart/2005/8/layout/list1"/>
    <dgm:cxn modelId="{1365D48C-51D1-4997-894F-D911D54CF9C6}" type="presOf" srcId="{8399D4AE-5780-42FD-9186-6D41F1AF2991}" destId="{EDBB29CE-F71E-4F34-B64D-8D2B10D5CB5F}" srcOrd="0" destOrd="0" presId="urn:microsoft.com/office/officeart/2005/8/layout/list1"/>
    <dgm:cxn modelId="{DB533C81-13A1-4651-82EA-81903D82E719}" type="presParOf" srcId="{75449305-8238-4528-B252-BA71B63605C9}" destId="{C8314471-89B6-4927-90F5-830E1FF51D00}" srcOrd="0" destOrd="0" presId="urn:microsoft.com/office/officeart/2005/8/layout/list1"/>
    <dgm:cxn modelId="{AE526F3C-A97E-491E-B344-AB7DDC43C533}" type="presParOf" srcId="{C8314471-89B6-4927-90F5-830E1FF51D00}" destId="{A30ECD86-080D-4FDE-A13E-2923F7CB0BCF}" srcOrd="0" destOrd="0" presId="urn:microsoft.com/office/officeart/2005/8/layout/list1"/>
    <dgm:cxn modelId="{206F504B-5618-4B6D-8F0C-76696CC6A535}" type="presParOf" srcId="{C8314471-89B6-4927-90F5-830E1FF51D00}" destId="{52D051D0-89F7-4E2D-BF6B-CC85072AC8C3}" srcOrd="1" destOrd="0" presId="urn:microsoft.com/office/officeart/2005/8/layout/list1"/>
    <dgm:cxn modelId="{2B468EC4-9053-4D93-AF29-B462547C1697}" type="presParOf" srcId="{75449305-8238-4528-B252-BA71B63605C9}" destId="{2BA0BA38-2ABE-4419-BF27-3093E7B8347D}" srcOrd="1" destOrd="0" presId="urn:microsoft.com/office/officeart/2005/8/layout/list1"/>
    <dgm:cxn modelId="{CE026BB7-CC57-4615-BCB8-33F20A3CDA79}" type="presParOf" srcId="{75449305-8238-4528-B252-BA71B63605C9}" destId="{EDBB29CE-F71E-4F34-B64D-8D2B10D5CB5F}"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2E475D-D077-4B49-8291-7B4D3672E912}" type="doc">
      <dgm:prSet loTypeId="urn:microsoft.com/office/officeart/2005/8/layout/default#1" loCatId="list" qsTypeId="urn:microsoft.com/office/officeart/2005/8/quickstyle/simple4" qsCatId="simple" csTypeId="urn:microsoft.com/office/officeart/2005/8/colors/colorful1#1" csCatId="colorful" phldr="1"/>
      <dgm:spPr/>
      <dgm:t>
        <a:bodyPr/>
        <a:lstStyle/>
        <a:p>
          <a:endParaRPr lang="en-GB"/>
        </a:p>
      </dgm:t>
    </dgm:pt>
    <dgm:pt modelId="{5EB148D7-5C03-448F-B1D9-344FAAFB072E}">
      <dgm:prSet/>
      <dgm:spPr/>
      <dgm:t>
        <a:bodyPr/>
        <a:lstStyle/>
        <a:p>
          <a:pPr rtl="0"/>
          <a:r>
            <a:rPr lang="en-GB" dirty="0" smtClean="0"/>
            <a:t>1. </a:t>
          </a:r>
          <a:r>
            <a:rPr lang="lv-LV" dirty="0" smtClean="0"/>
            <a:t>Vispārējs ievads</a:t>
          </a:r>
          <a:endParaRPr lang="en-GB" dirty="0"/>
        </a:p>
      </dgm:t>
    </dgm:pt>
    <dgm:pt modelId="{B39CED2E-8FB1-4AF8-BB09-DE4383E35B6C}" type="parTrans" cxnId="{7DB61418-88F5-462A-8C78-87167F3831D0}">
      <dgm:prSet/>
      <dgm:spPr/>
      <dgm:t>
        <a:bodyPr/>
        <a:lstStyle/>
        <a:p>
          <a:endParaRPr lang="en-GB"/>
        </a:p>
      </dgm:t>
    </dgm:pt>
    <dgm:pt modelId="{853176DA-829D-4C09-AA05-E1304BEAB03D}" type="sibTrans" cxnId="{7DB61418-88F5-462A-8C78-87167F3831D0}">
      <dgm:prSet/>
      <dgm:spPr/>
      <dgm:t>
        <a:bodyPr/>
        <a:lstStyle/>
        <a:p>
          <a:endParaRPr lang="en-GB"/>
        </a:p>
      </dgm:t>
    </dgm:pt>
    <dgm:pt modelId="{8813BAA9-9A5C-4BA0-8E49-3E46A3728937}">
      <dgm:prSet/>
      <dgm:spPr/>
      <dgm:t>
        <a:bodyPr/>
        <a:lstStyle/>
        <a:p>
          <a:pPr rtl="0"/>
          <a:r>
            <a:rPr lang="en-GB" dirty="0" smtClean="0"/>
            <a:t>2. </a:t>
          </a:r>
          <a:r>
            <a:rPr lang="lv-LV" dirty="0" smtClean="0"/>
            <a:t>ES Iekšējais tirgus</a:t>
          </a:r>
          <a:endParaRPr lang="en-GB" dirty="0"/>
        </a:p>
      </dgm:t>
    </dgm:pt>
    <dgm:pt modelId="{2D72AFBC-94DA-401A-8FE9-E56B52ADD101}" type="parTrans" cxnId="{E69DC7B4-CDA1-40DA-8A0B-BE13C299F2EA}">
      <dgm:prSet/>
      <dgm:spPr/>
      <dgm:t>
        <a:bodyPr/>
        <a:lstStyle/>
        <a:p>
          <a:endParaRPr lang="en-GB"/>
        </a:p>
      </dgm:t>
    </dgm:pt>
    <dgm:pt modelId="{337DA18B-4197-4E0F-86EB-334B5759FC7E}" type="sibTrans" cxnId="{E69DC7B4-CDA1-40DA-8A0B-BE13C299F2EA}">
      <dgm:prSet/>
      <dgm:spPr/>
      <dgm:t>
        <a:bodyPr/>
        <a:lstStyle/>
        <a:p>
          <a:endParaRPr lang="en-GB"/>
        </a:p>
      </dgm:t>
    </dgm:pt>
    <dgm:pt modelId="{A8AFFBCD-0016-4D8C-9C67-0ECFDC98999A}">
      <dgm:prSet/>
      <dgm:spPr/>
      <dgm:t>
        <a:bodyPr/>
        <a:lstStyle/>
        <a:p>
          <a:pPr rtl="0"/>
          <a:r>
            <a:rPr lang="en-GB" dirty="0" smtClean="0"/>
            <a:t>3. </a:t>
          </a:r>
          <a:r>
            <a:rPr lang="lv-LV" dirty="0" smtClean="0"/>
            <a:t>Veselība un drošība</a:t>
          </a:r>
          <a:endParaRPr lang="en-GB" dirty="0"/>
        </a:p>
      </dgm:t>
    </dgm:pt>
    <dgm:pt modelId="{A69E0107-0655-495F-A80D-F1B1038922F1}" type="parTrans" cxnId="{26ECA97D-19DA-44C9-A90C-F28C615F49AD}">
      <dgm:prSet/>
      <dgm:spPr/>
      <dgm:t>
        <a:bodyPr/>
        <a:lstStyle/>
        <a:p>
          <a:endParaRPr lang="en-GB"/>
        </a:p>
      </dgm:t>
    </dgm:pt>
    <dgm:pt modelId="{89B3F026-1501-4DC9-9217-A7E5D0604678}" type="sibTrans" cxnId="{26ECA97D-19DA-44C9-A90C-F28C615F49AD}">
      <dgm:prSet/>
      <dgm:spPr/>
      <dgm:t>
        <a:bodyPr/>
        <a:lstStyle/>
        <a:p>
          <a:endParaRPr lang="en-GB"/>
        </a:p>
      </dgm:t>
    </dgm:pt>
    <dgm:pt modelId="{A637BA0F-0442-4BFB-83C8-33759F28241F}">
      <dgm:prSet/>
      <dgm:spPr/>
      <dgm:t>
        <a:bodyPr/>
        <a:lstStyle/>
        <a:p>
          <a:pPr rtl="0"/>
          <a:r>
            <a:rPr lang="en-GB" dirty="0" smtClean="0"/>
            <a:t>4. </a:t>
          </a:r>
          <a:r>
            <a:rPr lang="lv-LV" dirty="0" smtClean="0"/>
            <a:t>Enerģētika</a:t>
          </a:r>
          <a:endParaRPr lang="en-GB" dirty="0"/>
        </a:p>
      </dgm:t>
    </dgm:pt>
    <dgm:pt modelId="{CF97BE5E-36C6-46D2-AD79-F9122E089452}" type="parTrans" cxnId="{04B3E442-9763-4EA6-844F-1561DD6A1353}">
      <dgm:prSet/>
      <dgm:spPr/>
      <dgm:t>
        <a:bodyPr/>
        <a:lstStyle/>
        <a:p>
          <a:endParaRPr lang="en-GB"/>
        </a:p>
      </dgm:t>
    </dgm:pt>
    <dgm:pt modelId="{A3E649EB-7CBC-409A-AC26-670029FFA5BE}" type="sibTrans" cxnId="{04B3E442-9763-4EA6-844F-1561DD6A1353}">
      <dgm:prSet/>
      <dgm:spPr/>
      <dgm:t>
        <a:bodyPr/>
        <a:lstStyle/>
        <a:p>
          <a:endParaRPr lang="en-GB"/>
        </a:p>
      </dgm:t>
    </dgm:pt>
    <dgm:pt modelId="{BEB3BE94-F947-4A61-8AF6-2D1387317223}">
      <dgm:prSet/>
      <dgm:spPr/>
      <dgm:t>
        <a:bodyPr/>
        <a:lstStyle/>
        <a:p>
          <a:pPr rtl="0"/>
          <a:r>
            <a:rPr lang="en-GB" dirty="0" smtClean="0"/>
            <a:t>5. </a:t>
          </a:r>
          <a:r>
            <a:rPr lang="lv-LV" dirty="0" smtClean="0"/>
            <a:t>Vide</a:t>
          </a:r>
          <a:endParaRPr lang="en-GB" dirty="0"/>
        </a:p>
      </dgm:t>
    </dgm:pt>
    <dgm:pt modelId="{A25F4312-D6EA-433B-B30F-A02F943F1F3F}" type="parTrans" cxnId="{F38C0C8A-7867-4749-98DB-698CE870DE65}">
      <dgm:prSet/>
      <dgm:spPr/>
      <dgm:t>
        <a:bodyPr/>
        <a:lstStyle/>
        <a:p>
          <a:endParaRPr lang="en-GB"/>
        </a:p>
      </dgm:t>
    </dgm:pt>
    <dgm:pt modelId="{A5FF74F7-E19F-4163-9EF5-E59E8AB14952}" type="sibTrans" cxnId="{F38C0C8A-7867-4749-98DB-698CE870DE65}">
      <dgm:prSet/>
      <dgm:spPr/>
      <dgm:t>
        <a:bodyPr/>
        <a:lstStyle/>
        <a:p>
          <a:endParaRPr lang="en-GB"/>
        </a:p>
      </dgm:t>
    </dgm:pt>
    <dgm:pt modelId="{60D0186D-49F1-4A93-B0FF-CE398929E724}">
      <dgm:prSet/>
      <dgm:spPr/>
      <dgm:t>
        <a:bodyPr/>
        <a:lstStyle/>
        <a:p>
          <a:pPr rtl="0"/>
          <a:r>
            <a:rPr lang="en-GB" dirty="0" smtClean="0"/>
            <a:t>6. </a:t>
          </a:r>
          <a:r>
            <a:rPr lang="lv-LV" dirty="0" smtClean="0"/>
            <a:t>Kopējā lauksaimniecības politika</a:t>
          </a:r>
          <a:endParaRPr lang="en-GB" dirty="0"/>
        </a:p>
      </dgm:t>
    </dgm:pt>
    <dgm:pt modelId="{9C466E70-AC08-44DD-B0B6-4AE36D5261B0}" type="parTrans" cxnId="{5EF2DADA-5E41-4BBC-AE35-33524888C623}">
      <dgm:prSet/>
      <dgm:spPr/>
      <dgm:t>
        <a:bodyPr/>
        <a:lstStyle/>
        <a:p>
          <a:endParaRPr lang="en-GB"/>
        </a:p>
      </dgm:t>
    </dgm:pt>
    <dgm:pt modelId="{154E40C0-6E2D-4994-B49F-95CFFEE7C3F9}" type="sibTrans" cxnId="{5EF2DADA-5E41-4BBC-AE35-33524888C623}">
      <dgm:prSet/>
      <dgm:spPr/>
      <dgm:t>
        <a:bodyPr/>
        <a:lstStyle/>
        <a:p>
          <a:endParaRPr lang="en-GB"/>
        </a:p>
      </dgm:t>
    </dgm:pt>
    <dgm:pt modelId="{A000B487-363C-4F17-B722-8D3AED4FC1F1}" type="pres">
      <dgm:prSet presAssocID="{512E475D-D077-4B49-8291-7B4D3672E912}" presName="diagram" presStyleCnt="0">
        <dgm:presLayoutVars>
          <dgm:dir/>
          <dgm:resizeHandles val="exact"/>
        </dgm:presLayoutVars>
      </dgm:prSet>
      <dgm:spPr/>
      <dgm:t>
        <a:bodyPr/>
        <a:lstStyle/>
        <a:p>
          <a:endParaRPr lang="en-GB"/>
        </a:p>
      </dgm:t>
    </dgm:pt>
    <dgm:pt modelId="{3790693A-16E5-4227-A786-69E41FF16B35}" type="pres">
      <dgm:prSet presAssocID="{5EB148D7-5C03-448F-B1D9-344FAAFB072E}" presName="node" presStyleLbl="node1" presStyleIdx="0" presStyleCnt="6">
        <dgm:presLayoutVars>
          <dgm:bulletEnabled val="1"/>
        </dgm:presLayoutVars>
      </dgm:prSet>
      <dgm:spPr/>
      <dgm:t>
        <a:bodyPr/>
        <a:lstStyle/>
        <a:p>
          <a:endParaRPr lang="en-GB"/>
        </a:p>
      </dgm:t>
    </dgm:pt>
    <dgm:pt modelId="{BD7241B9-7C3D-4EB9-877A-31C33DFA4D82}" type="pres">
      <dgm:prSet presAssocID="{853176DA-829D-4C09-AA05-E1304BEAB03D}" presName="sibTrans" presStyleCnt="0"/>
      <dgm:spPr/>
    </dgm:pt>
    <dgm:pt modelId="{BB156678-5D67-4D75-B531-F730E2A3EE10}" type="pres">
      <dgm:prSet presAssocID="{8813BAA9-9A5C-4BA0-8E49-3E46A3728937}" presName="node" presStyleLbl="node1" presStyleIdx="1" presStyleCnt="6">
        <dgm:presLayoutVars>
          <dgm:bulletEnabled val="1"/>
        </dgm:presLayoutVars>
      </dgm:prSet>
      <dgm:spPr/>
      <dgm:t>
        <a:bodyPr/>
        <a:lstStyle/>
        <a:p>
          <a:endParaRPr lang="en-GB"/>
        </a:p>
      </dgm:t>
    </dgm:pt>
    <dgm:pt modelId="{6D37A252-BA75-477A-9CDF-30C96B040986}" type="pres">
      <dgm:prSet presAssocID="{337DA18B-4197-4E0F-86EB-334B5759FC7E}" presName="sibTrans" presStyleCnt="0"/>
      <dgm:spPr/>
    </dgm:pt>
    <dgm:pt modelId="{EA958398-756C-4090-81FD-9C916D2BB237}" type="pres">
      <dgm:prSet presAssocID="{A8AFFBCD-0016-4D8C-9C67-0ECFDC98999A}" presName="node" presStyleLbl="node1" presStyleIdx="2" presStyleCnt="6">
        <dgm:presLayoutVars>
          <dgm:bulletEnabled val="1"/>
        </dgm:presLayoutVars>
      </dgm:prSet>
      <dgm:spPr/>
      <dgm:t>
        <a:bodyPr/>
        <a:lstStyle/>
        <a:p>
          <a:endParaRPr lang="en-GB"/>
        </a:p>
      </dgm:t>
    </dgm:pt>
    <dgm:pt modelId="{606CEF6C-B030-4A46-B427-5CD2ACCE8557}" type="pres">
      <dgm:prSet presAssocID="{89B3F026-1501-4DC9-9217-A7E5D0604678}" presName="sibTrans" presStyleCnt="0"/>
      <dgm:spPr/>
    </dgm:pt>
    <dgm:pt modelId="{E2F57C02-8C18-4712-ACFC-64EF273B8092}" type="pres">
      <dgm:prSet presAssocID="{A637BA0F-0442-4BFB-83C8-33759F28241F}" presName="node" presStyleLbl="node1" presStyleIdx="3" presStyleCnt="6">
        <dgm:presLayoutVars>
          <dgm:bulletEnabled val="1"/>
        </dgm:presLayoutVars>
      </dgm:prSet>
      <dgm:spPr/>
      <dgm:t>
        <a:bodyPr/>
        <a:lstStyle/>
        <a:p>
          <a:endParaRPr lang="en-GB"/>
        </a:p>
      </dgm:t>
    </dgm:pt>
    <dgm:pt modelId="{DDD3E8B3-FE4E-4E6D-916D-82D7264B812F}" type="pres">
      <dgm:prSet presAssocID="{A3E649EB-7CBC-409A-AC26-670029FFA5BE}" presName="sibTrans" presStyleCnt="0"/>
      <dgm:spPr/>
    </dgm:pt>
    <dgm:pt modelId="{12BBAEB9-01A3-4B61-9479-4906FDD09424}" type="pres">
      <dgm:prSet presAssocID="{BEB3BE94-F947-4A61-8AF6-2D1387317223}" presName="node" presStyleLbl="node1" presStyleIdx="4" presStyleCnt="6">
        <dgm:presLayoutVars>
          <dgm:bulletEnabled val="1"/>
        </dgm:presLayoutVars>
      </dgm:prSet>
      <dgm:spPr/>
      <dgm:t>
        <a:bodyPr/>
        <a:lstStyle/>
        <a:p>
          <a:endParaRPr lang="en-GB"/>
        </a:p>
      </dgm:t>
    </dgm:pt>
    <dgm:pt modelId="{5E79B967-9B37-4EA9-A959-0B64362189C7}" type="pres">
      <dgm:prSet presAssocID="{A5FF74F7-E19F-4163-9EF5-E59E8AB14952}" presName="sibTrans" presStyleCnt="0"/>
      <dgm:spPr/>
    </dgm:pt>
    <dgm:pt modelId="{BA005208-D686-4205-972F-4699021665DC}" type="pres">
      <dgm:prSet presAssocID="{60D0186D-49F1-4A93-B0FF-CE398929E724}" presName="node" presStyleLbl="node1" presStyleIdx="5" presStyleCnt="6">
        <dgm:presLayoutVars>
          <dgm:bulletEnabled val="1"/>
        </dgm:presLayoutVars>
      </dgm:prSet>
      <dgm:spPr/>
      <dgm:t>
        <a:bodyPr/>
        <a:lstStyle/>
        <a:p>
          <a:endParaRPr lang="en-GB"/>
        </a:p>
      </dgm:t>
    </dgm:pt>
  </dgm:ptLst>
  <dgm:cxnLst>
    <dgm:cxn modelId="{C9C1C28F-B6BE-4257-BA2D-0E77AE2741AB}" type="presOf" srcId="{A8AFFBCD-0016-4D8C-9C67-0ECFDC98999A}" destId="{EA958398-756C-4090-81FD-9C916D2BB237}" srcOrd="0" destOrd="0" presId="urn:microsoft.com/office/officeart/2005/8/layout/default#1"/>
    <dgm:cxn modelId="{4FDDFF52-0544-4DEB-B482-3139AE668180}" type="presOf" srcId="{512E475D-D077-4B49-8291-7B4D3672E912}" destId="{A000B487-363C-4F17-B722-8D3AED4FC1F1}" srcOrd="0" destOrd="0" presId="urn:microsoft.com/office/officeart/2005/8/layout/default#1"/>
    <dgm:cxn modelId="{4DC1658A-F75F-429B-A443-3569ABD9B161}" type="presOf" srcId="{BEB3BE94-F947-4A61-8AF6-2D1387317223}" destId="{12BBAEB9-01A3-4B61-9479-4906FDD09424}" srcOrd="0" destOrd="0" presId="urn:microsoft.com/office/officeart/2005/8/layout/default#1"/>
    <dgm:cxn modelId="{E69DC7B4-CDA1-40DA-8A0B-BE13C299F2EA}" srcId="{512E475D-D077-4B49-8291-7B4D3672E912}" destId="{8813BAA9-9A5C-4BA0-8E49-3E46A3728937}" srcOrd="1" destOrd="0" parTransId="{2D72AFBC-94DA-401A-8FE9-E56B52ADD101}" sibTransId="{337DA18B-4197-4E0F-86EB-334B5759FC7E}"/>
    <dgm:cxn modelId="{04B3E442-9763-4EA6-844F-1561DD6A1353}" srcId="{512E475D-D077-4B49-8291-7B4D3672E912}" destId="{A637BA0F-0442-4BFB-83C8-33759F28241F}" srcOrd="3" destOrd="0" parTransId="{CF97BE5E-36C6-46D2-AD79-F9122E089452}" sibTransId="{A3E649EB-7CBC-409A-AC26-670029FFA5BE}"/>
    <dgm:cxn modelId="{26ECA97D-19DA-44C9-A90C-F28C615F49AD}" srcId="{512E475D-D077-4B49-8291-7B4D3672E912}" destId="{A8AFFBCD-0016-4D8C-9C67-0ECFDC98999A}" srcOrd="2" destOrd="0" parTransId="{A69E0107-0655-495F-A80D-F1B1038922F1}" sibTransId="{89B3F026-1501-4DC9-9217-A7E5D0604678}"/>
    <dgm:cxn modelId="{FFA3B7AE-62F6-4828-B804-133F1C56F9A7}" type="presOf" srcId="{8813BAA9-9A5C-4BA0-8E49-3E46A3728937}" destId="{BB156678-5D67-4D75-B531-F730E2A3EE10}" srcOrd="0" destOrd="0" presId="urn:microsoft.com/office/officeart/2005/8/layout/default#1"/>
    <dgm:cxn modelId="{F38C0C8A-7867-4749-98DB-698CE870DE65}" srcId="{512E475D-D077-4B49-8291-7B4D3672E912}" destId="{BEB3BE94-F947-4A61-8AF6-2D1387317223}" srcOrd="4" destOrd="0" parTransId="{A25F4312-D6EA-433B-B30F-A02F943F1F3F}" sibTransId="{A5FF74F7-E19F-4163-9EF5-E59E8AB14952}"/>
    <dgm:cxn modelId="{7DB61418-88F5-462A-8C78-87167F3831D0}" srcId="{512E475D-D077-4B49-8291-7B4D3672E912}" destId="{5EB148D7-5C03-448F-B1D9-344FAAFB072E}" srcOrd="0" destOrd="0" parTransId="{B39CED2E-8FB1-4AF8-BB09-DE4383E35B6C}" sibTransId="{853176DA-829D-4C09-AA05-E1304BEAB03D}"/>
    <dgm:cxn modelId="{A38FBF69-A3E6-4C51-A142-91731033918B}" type="presOf" srcId="{5EB148D7-5C03-448F-B1D9-344FAAFB072E}" destId="{3790693A-16E5-4227-A786-69E41FF16B35}" srcOrd="0" destOrd="0" presId="urn:microsoft.com/office/officeart/2005/8/layout/default#1"/>
    <dgm:cxn modelId="{4EFBBB98-C601-469A-BE70-3EAD0BF6ACD8}" type="presOf" srcId="{60D0186D-49F1-4A93-B0FF-CE398929E724}" destId="{BA005208-D686-4205-972F-4699021665DC}" srcOrd="0" destOrd="0" presId="urn:microsoft.com/office/officeart/2005/8/layout/default#1"/>
    <dgm:cxn modelId="{D8A43226-A4A7-40A7-9BAA-831FD07B97D5}" type="presOf" srcId="{A637BA0F-0442-4BFB-83C8-33759F28241F}" destId="{E2F57C02-8C18-4712-ACFC-64EF273B8092}" srcOrd="0" destOrd="0" presId="urn:microsoft.com/office/officeart/2005/8/layout/default#1"/>
    <dgm:cxn modelId="{5EF2DADA-5E41-4BBC-AE35-33524888C623}" srcId="{512E475D-D077-4B49-8291-7B4D3672E912}" destId="{60D0186D-49F1-4A93-B0FF-CE398929E724}" srcOrd="5" destOrd="0" parTransId="{9C466E70-AC08-44DD-B0B6-4AE36D5261B0}" sibTransId="{154E40C0-6E2D-4994-B49F-95CFFEE7C3F9}"/>
    <dgm:cxn modelId="{D7EE8359-D40A-434A-B46A-C4668D4D36BA}" type="presParOf" srcId="{A000B487-363C-4F17-B722-8D3AED4FC1F1}" destId="{3790693A-16E5-4227-A786-69E41FF16B35}" srcOrd="0" destOrd="0" presId="urn:microsoft.com/office/officeart/2005/8/layout/default#1"/>
    <dgm:cxn modelId="{7D1A5C90-8528-427B-8362-D8EAFE066CD6}" type="presParOf" srcId="{A000B487-363C-4F17-B722-8D3AED4FC1F1}" destId="{BD7241B9-7C3D-4EB9-877A-31C33DFA4D82}" srcOrd="1" destOrd="0" presId="urn:microsoft.com/office/officeart/2005/8/layout/default#1"/>
    <dgm:cxn modelId="{BB423BC9-66FE-48F7-B7D1-C32560A52909}" type="presParOf" srcId="{A000B487-363C-4F17-B722-8D3AED4FC1F1}" destId="{BB156678-5D67-4D75-B531-F730E2A3EE10}" srcOrd="2" destOrd="0" presId="urn:microsoft.com/office/officeart/2005/8/layout/default#1"/>
    <dgm:cxn modelId="{B68451E5-E53F-49FA-BD1A-8498C97DE09E}" type="presParOf" srcId="{A000B487-363C-4F17-B722-8D3AED4FC1F1}" destId="{6D37A252-BA75-477A-9CDF-30C96B040986}" srcOrd="3" destOrd="0" presId="urn:microsoft.com/office/officeart/2005/8/layout/default#1"/>
    <dgm:cxn modelId="{06D4F1D3-6473-4867-9868-753924278192}" type="presParOf" srcId="{A000B487-363C-4F17-B722-8D3AED4FC1F1}" destId="{EA958398-756C-4090-81FD-9C916D2BB237}" srcOrd="4" destOrd="0" presId="urn:microsoft.com/office/officeart/2005/8/layout/default#1"/>
    <dgm:cxn modelId="{F1727D07-3538-4AB0-982A-369B96EC4D53}" type="presParOf" srcId="{A000B487-363C-4F17-B722-8D3AED4FC1F1}" destId="{606CEF6C-B030-4A46-B427-5CD2ACCE8557}" srcOrd="5" destOrd="0" presId="urn:microsoft.com/office/officeart/2005/8/layout/default#1"/>
    <dgm:cxn modelId="{090A06B2-D786-4661-A89E-026877CD857B}" type="presParOf" srcId="{A000B487-363C-4F17-B722-8D3AED4FC1F1}" destId="{E2F57C02-8C18-4712-ACFC-64EF273B8092}" srcOrd="6" destOrd="0" presId="urn:microsoft.com/office/officeart/2005/8/layout/default#1"/>
    <dgm:cxn modelId="{40F10C03-4F3E-42C0-946B-FBF7DA373981}" type="presParOf" srcId="{A000B487-363C-4F17-B722-8D3AED4FC1F1}" destId="{DDD3E8B3-FE4E-4E6D-916D-82D7264B812F}" srcOrd="7" destOrd="0" presId="urn:microsoft.com/office/officeart/2005/8/layout/default#1"/>
    <dgm:cxn modelId="{2019A29C-10D3-4064-9EA8-F0292459888D}" type="presParOf" srcId="{A000B487-363C-4F17-B722-8D3AED4FC1F1}" destId="{12BBAEB9-01A3-4B61-9479-4906FDD09424}" srcOrd="8" destOrd="0" presId="urn:microsoft.com/office/officeart/2005/8/layout/default#1"/>
    <dgm:cxn modelId="{8E154D76-A6BD-4BAD-AF50-97F584E56003}" type="presParOf" srcId="{A000B487-363C-4F17-B722-8D3AED4FC1F1}" destId="{5E79B967-9B37-4EA9-A959-0B64362189C7}" srcOrd="9" destOrd="0" presId="urn:microsoft.com/office/officeart/2005/8/layout/default#1"/>
    <dgm:cxn modelId="{13CD1E3E-F89B-4A70-B567-FBCCB20ED993}" type="presParOf" srcId="{A000B487-363C-4F17-B722-8D3AED4FC1F1}" destId="{BA005208-D686-4205-972F-4699021665DC}" srcOrd="10"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C45B05-44CD-46EE-AE55-F343CB4529E9}"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en-GB"/>
        </a:p>
      </dgm:t>
    </dgm:pt>
    <dgm:pt modelId="{4590F8CE-A861-400F-88D9-ACBBE52D7CA4}">
      <dgm:prSet/>
      <dgm:spPr/>
      <dgm:t>
        <a:bodyPr/>
        <a:lstStyle/>
        <a:p>
          <a:pPr rtl="0"/>
          <a:r>
            <a:rPr lang="lv-LV" dirty="0" smtClean="0"/>
            <a:t>EVIN 1. Ilgtspēja un vērtēšana</a:t>
          </a:r>
          <a:endParaRPr lang="en-GB" dirty="0"/>
        </a:p>
      </dgm:t>
    </dgm:pt>
    <dgm:pt modelId="{8C44DA14-1AEA-4850-9BFD-E216AF76CEF4}" type="parTrans" cxnId="{D22B005F-7588-460C-902B-8ADD66D06B7A}">
      <dgm:prSet/>
      <dgm:spPr/>
      <dgm:t>
        <a:bodyPr/>
        <a:lstStyle/>
        <a:p>
          <a:endParaRPr lang="en-GB"/>
        </a:p>
      </dgm:t>
    </dgm:pt>
    <dgm:pt modelId="{E0C8FCDF-81D0-4220-8F87-1C0F3E6F363D}" type="sibTrans" cxnId="{D22B005F-7588-460C-902B-8ADD66D06B7A}">
      <dgm:prSet/>
      <dgm:spPr/>
      <dgm:t>
        <a:bodyPr/>
        <a:lstStyle/>
        <a:p>
          <a:endParaRPr lang="en-GB"/>
        </a:p>
      </dgm:t>
    </dgm:pt>
    <dgm:pt modelId="{B79307E2-410A-4D2D-98AF-B5733705F7F2}">
      <dgm:prSet/>
      <dgm:spPr/>
      <dgm:t>
        <a:bodyPr/>
        <a:lstStyle/>
        <a:p>
          <a:r>
            <a:rPr lang="lv-LV" dirty="0" smtClean="0"/>
            <a:t>EVIN 2. Vērtējumu noteiktība un tirgus risks</a:t>
          </a:r>
          <a:endParaRPr lang="en-GB" dirty="0"/>
        </a:p>
      </dgm:t>
    </dgm:pt>
    <dgm:pt modelId="{0A9393EE-AFF8-4800-9334-F7CA5326AE66}" type="parTrans" cxnId="{CD1CEEF3-9D6B-4083-B975-024F439C3BF9}">
      <dgm:prSet/>
      <dgm:spPr/>
      <dgm:t>
        <a:bodyPr/>
        <a:lstStyle/>
        <a:p>
          <a:endParaRPr lang="en-GB"/>
        </a:p>
      </dgm:t>
    </dgm:pt>
    <dgm:pt modelId="{5D7D54BB-F58E-4BF8-BB03-ADE0796C2991}" type="sibTrans" cxnId="{CD1CEEF3-9D6B-4083-B975-024F439C3BF9}">
      <dgm:prSet/>
      <dgm:spPr/>
      <dgm:t>
        <a:bodyPr/>
        <a:lstStyle/>
        <a:p>
          <a:endParaRPr lang="en-GB"/>
        </a:p>
      </dgm:t>
    </dgm:pt>
    <dgm:pt modelId="{4F1644EB-F717-4BD1-A9CA-1724B54F8954}">
      <dgm:prSet/>
      <dgm:spPr/>
      <dgm:t>
        <a:bodyPr/>
        <a:lstStyle/>
        <a:p>
          <a:r>
            <a:rPr lang="lv-LV" dirty="0" smtClean="0"/>
            <a:t>EVIN 3. Vērtības attiecināšana uz zemi un apbūvi</a:t>
          </a:r>
          <a:endParaRPr lang="en-GB" dirty="0"/>
        </a:p>
      </dgm:t>
    </dgm:pt>
    <dgm:pt modelId="{CDB6643A-389E-47DD-9337-5CBAE3EE902A}" type="parTrans" cxnId="{FBFB6330-7483-4663-B0E5-C2B1ECC68D35}">
      <dgm:prSet/>
      <dgm:spPr/>
      <dgm:t>
        <a:bodyPr/>
        <a:lstStyle/>
        <a:p>
          <a:endParaRPr lang="en-GB"/>
        </a:p>
      </dgm:t>
    </dgm:pt>
    <dgm:pt modelId="{6BCB491F-DC63-48DE-9157-0D7426C2DF17}" type="sibTrans" cxnId="{FBFB6330-7483-4663-B0E5-C2B1ECC68D35}">
      <dgm:prSet/>
      <dgm:spPr/>
      <dgm:t>
        <a:bodyPr/>
        <a:lstStyle/>
        <a:p>
          <a:endParaRPr lang="en-GB"/>
        </a:p>
      </dgm:t>
    </dgm:pt>
    <dgm:pt modelId="{5E4EA629-12B9-4867-9035-CFA8BA0CC6AD}">
      <dgm:prSet/>
      <dgm:spPr/>
      <dgm:t>
        <a:bodyPr/>
        <a:lstStyle/>
        <a:p>
          <a:r>
            <a:rPr lang="lv-LV" dirty="0" smtClean="0"/>
            <a:t>EVIN 4. Vērtēšana Nekustamā īpašuma nodokļa pārskatīšanas vajadzībām un citi saistītie jautājumi</a:t>
          </a:r>
          <a:endParaRPr lang="en-GB" dirty="0"/>
        </a:p>
      </dgm:t>
    </dgm:pt>
    <dgm:pt modelId="{8546F717-D56A-4CB7-A158-CE3EAE12D348}" type="parTrans" cxnId="{8156A37C-B97C-4877-A6F9-7C2ABE8DD6E4}">
      <dgm:prSet/>
      <dgm:spPr/>
      <dgm:t>
        <a:bodyPr/>
        <a:lstStyle/>
        <a:p>
          <a:endParaRPr lang="en-GB"/>
        </a:p>
      </dgm:t>
    </dgm:pt>
    <dgm:pt modelId="{E79E961A-6DFD-4284-B6C9-D050B1FE7408}" type="sibTrans" cxnId="{8156A37C-B97C-4877-A6F9-7C2ABE8DD6E4}">
      <dgm:prSet/>
      <dgm:spPr/>
      <dgm:t>
        <a:bodyPr/>
        <a:lstStyle/>
        <a:p>
          <a:endParaRPr lang="en-GB"/>
        </a:p>
      </dgm:t>
    </dgm:pt>
    <dgm:pt modelId="{6491D0E9-926A-4FEB-9167-AA3C08482EA9}" type="pres">
      <dgm:prSet presAssocID="{CEC45B05-44CD-46EE-AE55-F343CB4529E9}" presName="outerComposite" presStyleCnt="0">
        <dgm:presLayoutVars>
          <dgm:chMax val="5"/>
          <dgm:dir/>
          <dgm:resizeHandles val="exact"/>
        </dgm:presLayoutVars>
      </dgm:prSet>
      <dgm:spPr/>
      <dgm:t>
        <a:bodyPr/>
        <a:lstStyle/>
        <a:p>
          <a:endParaRPr lang="en-GB"/>
        </a:p>
      </dgm:t>
    </dgm:pt>
    <dgm:pt modelId="{30F6FC06-0244-445B-88EB-82EFC9FD0904}" type="pres">
      <dgm:prSet presAssocID="{CEC45B05-44CD-46EE-AE55-F343CB4529E9}" presName="dummyMaxCanvas" presStyleCnt="0">
        <dgm:presLayoutVars/>
      </dgm:prSet>
      <dgm:spPr/>
    </dgm:pt>
    <dgm:pt modelId="{8106279A-837A-423F-A9AC-ED4B36341B72}" type="pres">
      <dgm:prSet presAssocID="{CEC45B05-44CD-46EE-AE55-F343CB4529E9}" presName="FourNodes_1" presStyleLbl="node1" presStyleIdx="0" presStyleCnt="4">
        <dgm:presLayoutVars>
          <dgm:bulletEnabled val="1"/>
        </dgm:presLayoutVars>
      </dgm:prSet>
      <dgm:spPr/>
      <dgm:t>
        <a:bodyPr/>
        <a:lstStyle/>
        <a:p>
          <a:endParaRPr lang="en-GB"/>
        </a:p>
      </dgm:t>
    </dgm:pt>
    <dgm:pt modelId="{C901BF45-0FF2-4BDA-BB45-0051F6AB2451}" type="pres">
      <dgm:prSet presAssocID="{CEC45B05-44CD-46EE-AE55-F343CB4529E9}" presName="FourNodes_2" presStyleLbl="node1" presStyleIdx="1" presStyleCnt="4">
        <dgm:presLayoutVars>
          <dgm:bulletEnabled val="1"/>
        </dgm:presLayoutVars>
      </dgm:prSet>
      <dgm:spPr/>
      <dgm:t>
        <a:bodyPr/>
        <a:lstStyle/>
        <a:p>
          <a:endParaRPr lang="en-GB"/>
        </a:p>
      </dgm:t>
    </dgm:pt>
    <dgm:pt modelId="{F008ED87-EE06-4E2F-AB72-7C30E6567C1B}" type="pres">
      <dgm:prSet presAssocID="{CEC45B05-44CD-46EE-AE55-F343CB4529E9}" presName="FourNodes_3" presStyleLbl="node1" presStyleIdx="2" presStyleCnt="4">
        <dgm:presLayoutVars>
          <dgm:bulletEnabled val="1"/>
        </dgm:presLayoutVars>
      </dgm:prSet>
      <dgm:spPr/>
      <dgm:t>
        <a:bodyPr/>
        <a:lstStyle/>
        <a:p>
          <a:endParaRPr lang="en-GB"/>
        </a:p>
      </dgm:t>
    </dgm:pt>
    <dgm:pt modelId="{AB8F7CCA-436D-4E55-89C4-7C8CC3621D0A}" type="pres">
      <dgm:prSet presAssocID="{CEC45B05-44CD-46EE-AE55-F343CB4529E9}" presName="FourNodes_4" presStyleLbl="node1" presStyleIdx="3" presStyleCnt="4">
        <dgm:presLayoutVars>
          <dgm:bulletEnabled val="1"/>
        </dgm:presLayoutVars>
      </dgm:prSet>
      <dgm:spPr/>
      <dgm:t>
        <a:bodyPr/>
        <a:lstStyle/>
        <a:p>
          <a:endParaRPr lang="en-GB"/>
        </a:p>
      </dgm:t>
    </dgm:pt>
    <dgm:pt modelId="{64E417C5-673A-4126-8191-84A3234BE62C}" type="pres">
      <dgm:prSet presAssocID="{CEC45B05-44CD-46EE-AE55-F343CB4529E9}" presName="FourConn_1-2" presStyleLbl="fgAccFollowNode1" presStyleIdx="0" presStyleCnt="3">
        <dgm:presLayoutVars>
          <dgm:bulletEnabled val="1"/>
        </dgm:presLayoutVars>
      </dgm:prSet>
      <dgm:spPr/>
      <dgm:t>
        <a:bodyPr/>
        <a:lstStyle/>
        <a:p>
          <a:endParaRPr lang="en-GB"/>
        </a:p>
      </dgm:t>
    </dgm:pt>
    <dgm:pt modelId="{952E246C-7AC7-404C-BC9D-20F0CE58B376}" type="pres">
      <dgm:prSet presAssocID="{CEC45B05-44CD-46EE-AE55-F343CB4529E9}" presName="FourConn_2-3" presStyleLbl="fgAccFollowNode1" presStyleIdx="1" presStyleCnt="3">
        <dgm:presLayoutVars>
          <dgm:bulletEnabled val="1"/>
        </dgm:presLayoutVars>
      </dgm:prSet>
      <dgm:spPr/>
      <dgm:t>
        <a:bodyPr/>
        <a:lstStyle/>
        <a:p>
          <a:endParaRPr lang="en-GB"/>
        </a:p>
      </dgm:t>
    </dgm:pt>
    <dgm:pt modelId="{12C773C1-11E5-40C3-A6CA-912CCE192194}" type="pres">
      <dgm:prSet presAssocID="{CEC45B05-44CD-46EE-AE55-F343CB4529E9}" presName="FourConn_3-4" presStyleLbl="fgAccFollowNode1" presStyleIdx="2" presStyleCnt="3">
        <dgm:presLayoutVars>
          <dgm:bulletEnabled val="1"/>
        </dgm:presLayoutVars>
      </dgm:prSet>
      <dgm:spPr/>
      <dgm:t>
        <a:bodyPr/>
        <a:lstStyle/>
        <a:p>
          <a:endParaRPr lang="en-GB"/>
        </a:p>
      </dgm:t>
    </dgm:pt>
    <dgm:pt modelId="{77012695-1888-453D-9287-FDD913FBF1F1}" type="pres">
      <dgm:prSet presAssocID="{CEC45B05-44CD-46EE-AE55-F343CB4529E9}" presName="FourNodes_1_text" presStyleLbl="node1" presStyleIdx="3" presStyleCnt="4">
        <dgm:presLayoutVars>
          <dgm:bulletEnabled val="1"/>
        </dgm:presLayoutVars>
      </dgm:prSet>
      <dgm:spPr/>
      <dgm:t>
        <a:bodyPr/>
        <a:lstStyle/>
        <a:p>
          <a:endParaRPr lang="en-GB"/>
        </a:p>
      </dgm:t>
    </dgm:pt>
    <dgm:pt modelId="{A63F38FA-067C-4009-B615-CC418C6F8DBC}" type="pres">
      <dgm:prSet presAssocID="{CEC45B05-44CD-46EE-AE55-F343CB4529E9}" presName="FourNodes_2_text" presStyleLbl="node1" presStyleIdx="3" presStyleCnt="4">
        <dgm:presLayoutVars>
          <dgm:bulletEnabled val="1"/>
        </dgm:presLayoutVars>
      </dgm:prSet>
      <dgm:spPr/>
      <dgm:t>
        <a:bodyPr/>
        <a:lstStyle/>
        <a:p>
          <a:endParaRPr lang="en-GB"/>
        </a:p>
      </dgm:t>
    </dgm:pt>
    <dgm:pt modelId="{75DD9996-1C85-46CA-9B27-49EC623A45EB}" type="pres">
      <dgm:prSet presAssocID="{CEC45B05-44CD-46EE-AE55-F343CB4529E9}" presName="FourNodes_3_text" presStyleLbl="node1" presStyleIdx="3" presStyleCnt="4">
        <dgm:presLayoutVars>
          <dgm:bulletEnabled val="1"/>
        </dgm:presLayoutVars>
      </dgm:prSet>
      <dgm:spPr/>
      <dgm:t>
        <a:bodyPr/>
        <a:lstStyle/>
        <a:p>
          <a:endParaRPr lang="en-GB"/>
        </a:p>
      </dgm:t>
    </dgm:pt>
    <dgm:pt modelId="{343F9B57-221C-4345-82AE-4E742542F267}" type="pres">
      <dgm:prSet presAssocID="{CEC45B05-44CD-46EE-AE55-F343CB4529E9}" presName="FourNodes_4_text" presStyleLbl="node1" presStyleIdx="3" presStyleCnt="4">
        <dgm:presLayoutVars>
          <dgm:bulletEnabled val="1"/>
        </dgm:presLayoutVars>
      </dgm:prSet>
      <dgm:spPr/>
      <dgm:t>
        <a:bodyPr/>
        <a:lstStyle/>
        <a:p>
          <a:endParaRPr lang="en-GB"/>
        </a:p>
      </dgm:t>
    </dgm:pt>
  </dgm:ptLst>
  <dgm:cxnLst>
    <dgm:cxn modelId="{0A126A39-6FCB-4690-BB7F-29CC7BD5677D}" type="presOf" srcId="{4590F8CE-A861-400F-88D9-ACBBE52D7CA4}" destId="{8106279A-837A-423F-A9AC-ED4B36341B72}" srcOrd="0" destOrd="0" presId="urn:microsoft.com/office/officeart/2005/8/layout/vProcess5"/>
    <dgm:cxn modelId="{9F9D5AFB-6FFF-4D5D-99F4-A49BECB3B080}" type="presOf" srcId="{B79307E2-410A-4D2D-98AF-B5733705F7F2}" destId="{C901BF45-0FF2-4BDA-BB45-0051F6AB2451}" srcOrd="0" destOrd="0" presId="urn:microsoft.com/office/officeart/2005/8/layout/vProcess5"/>
    <dgm:cxn modelId="{D22B005F-7588-460C-902B-8ADD66D06B7A}" srcId="{CEC45B05-44CD-46EE-AE55-F343CB4529E9}" destId="{4590F8CE-A861-400F-88D9-ACBBE52D7CA4}" srcOrd="0" destOrd="0" parTransId="{8C44DA14-1AEA-4850-9BFD-E216AF76CEF4}" sibTransId="{E0C8FCDF-81D0-4220-8F87-1C0F3E6F363D}"/>
    <dgm:cxn modelId="{C03F17A5-C976-41E1-9949-1295C21FFA88}" type="presOf" srcId="{4590F8CE-A861-400F-88D9-ACBBE52D7CA4}" destId="{77012695-1888-453D-9287-FDD913FBF1F1}" srcOrd="1" destOrd="0" presId="urn:microsoft.com/office/officeart/2005/8/layout/vProcess5"/>
    <dgm:cxn modelId="{8374DCB9-B77D-4366-9193-884A526A303F}" type="presOf" srcId="{5E4EA629-12B9-4867-9035-CFA8BA0CC6AD}" destId="{343F9B57-221C-4345-82AE-4E742542F267}" srcOrd="1" destOrd="0" presId="urn:microsoft.com/office/officeart/2005/8/layout/vProcess5"/>
    <dgm:cxn modelId="{CD1CEEF3-9D6B-4083-B975-024F439C3BF9}" srcId="{CEC45B05-44CD-46EE-AE55-F343CB4529E9}" destId="{B79307E2-410A-4D2D-98AF-B5733705F7F2}" srcOrd="1" destOrd="0" parTransId="{0A9393EE-AFF8-4800-9334-F7CA5326AE66}" sibTransId="{5D7D54BB-F58E-4BF8-BB03-ADE0796C2991}"/>
    <dgm:cxn modelId="{8CE2EF2F-DC4F-4496-9115-4004527F435F}" type="presOf" srcId="{4F1644EB-F717-4BD1-A9CA-1724B54F8954}" destId="{F008ED87-EE06-4E2F-AB72-7C30E6567C1B}" srcOrd="0" destOrd="0" presId="urn:microsoft.com/office/officeart/2005/8/layout/vProcess5"/>
    <dgm:cxn modelId="{C02D561D-4B2D-4F31-9DC4-E88E73DC1F76}" type="presOf" srcId="{5D7D54BB-F58E-4BF8-BB03-ADE0796C2991}" destId="{952E246C-7AC7-404C-BC9D-20F0CE58B376}" srcOrd="0" destOrd="0" presId="urn:microsoft.com/office/officeart/2005/8/layout/vProcess5"/>
    <dgm:cxn modelId="{FBFB6330-7483-4663-B0E5-C2B1ECC68D35}" srcId="{CEC45B05-44CD-46EE-AE55-F343CB4529E9}" destId="{4F1644EB-F717-4BD1-A9CA-1724B54F8954}" srcOrd="2" destOrd="0" parTransId="{CDB6643A-389E-47DD-9337-5CBAE3EE902A}" sibTransId="{6BCB491F-DC63-48DE-9157-0D7426C2DF17}"/>
    <dgm:cxn modelId="{820D6BCE-D503-4BA2-8099-C4D3DA4EB521}" type="presOf" srcId="{5E4EA629-12B9-4867-9035-CFA8BA0CC6AD}" destId="{AB8F7CCA-436D-4E55-89C4-7C8CC3621D0A}" srcOrd="0" destOrd="0" presId="urn:microsoft.com/office/officeart/2005/8/layout/vProcess5"/>
    <dgm:cxn modelId="{E89C80B1-C5DD-44AA-9E1B-D698AD99ACFA}" type="presOf" srcId="{6BCB491F-DC63-48DE-9157-0D7426C2DF17}" destId="{12C773C1-11E5-40C3-A6CA-912CCE192194}" srcOrd="0" destOrd="0" presId="urn:microsoft.com/office/officeart/2005/8/layout/vProcess5"/>
    <dgm:cxn modelId="{40753A0B-C570-4FA5-856D-B267EBDBF47A}" type="presOf" srcId="{CEC45B05-44CD-46EE-AE55-F343CB4529E9}" destId="{6491D0E9-926A-4FEB-9167-AA3C08482EA9}" srcOrd="0" destOrd="0" presId="urn:microsoft.com/office/officeart/2005/8/layout/vProcess5"/>
    <dgm:cxn modelId="{17D3CFC4-1373-469C-B95C-81D909DDB7C8}" type="presOf" srcId="{E0C8FCDF-81D0-4220-8F87-1C0F3E6F363D}" destId="{64E417C5-673A-4126-8191-84A3234BE62C}" srcOrd="0" destOrd="0" presId="urn:microsoft.com/office/officeart/2005/8/layout/vProcess5"/>
    <dgm:cxn modelId="{8156A37C-B97C-4877-A6F9-7C2ABE8DD6E4}" srcId="{CEC45B05-44CD-46EE-AE55-F343CB4529E9}" destId="{5E4EA629-12B9-4867-9035-CFA8BA0CC6AD}" srcOrd="3" destOrd="0" parTransId="{8546F717-D56A-4CB7-A158-CE3EAE12D348}" sibTransId="{E79E961A-6DFD-4284-B6C9-D050B1FE7408}"/>
    <dgm:cxn modelId="{092F5F41-4009-4B19-A1B0-49F381C66279}" type="presOf" srcId="{B79307E2-410A-4D2D-98AF-B5733705F7F2}" destId="{A63F38FA-067C-4009-B615-CC418C6F8DBC}" srcOrd="1" destOrd="0" presId="urn:microsoft.com/office/officeart/2005/8/layout/vProcess5"/>
    <dgm:cxn modelId="{12CBB144-A790-434D-960D-C92D4A9DAAEF}" type="presOf" srcId="{4F1644EB-F717-4BD1-A9CA-1724B54F8954}" destId="{75DD9996-1C85-46CA-9B27-49EC623A45EB}" srcOrd="1" destOrd="0" presId="urn:microsoft.com/office/officeart/2005/8/layout/vProcess5"/>
    <dgm:cxn modelId="{90B7B412-4927-49E6-AFB4-BA67DA562978}" type="presParOf" srcId="{6491D0E9-926A-4FEB-9167-AA3C08482EA9}" destId="{30F6FC06-0244-445B-88EB-82EFC9FD0904}" srcOrd="0" destOrd="0" presId="urn:microsoft.com/office/officeart/2005/8/layout/vProcess5"/>
    <dgm:cxn modelId="{CC9331BF-C2E3-48F3-AFD0-7166569AE911}" type="presParOf" srcId="{6491D0E9-926A-4FEB-9167-AA3C08482EA9}" destId="{8106279A-837A-423F-A9AC-ED4B36341B72}" srcOrd="1" destOrd="0" presId="urn:microsoft.com/office/officeart/2005/8/layout/vProcess5"/>
    <dgm:cxn modelId="{475E6F1A-D8E0-43B0-9129-9E0104D00003}" type="presParOf" srcId="{6491D0E9-926A-4FEB-9167-AA3C08482EA9}" destId="{C901BF45-0FF2-4BDA-BB45-0051F6AB2451}" srcOrd="2" destOrd="0" presId="urn:microsoft.com/office/officeart/2005/8/layout/vProcess5"/>
    <dgm:cxn modelId="{22F95209-DF1B-4055-B7A0-BBC4C7F0C468}" type="presParOf" srcId="{6491D0E9-926A-4FEB-9167-AA3C08482EA9}" destId="{F008ED87-EE06-4E2F-AB72-7C30E6567C1B}" srcOrd="3" destOrd="0" presId="urn:microsoft.com/office/officeart/2005/8/layout/vProcess5"/>
    <dgm:cxn modelId="{427BDF58-C37B-4039-8DD6-20E0EC9A684D}" type="presParOf" srcId="{6491D0E9-926A-4FEB-9167-AA3C08482EA9}" destId="{AB8F7CCA-436D-4E55-89C4-7C8CC3621D0A}" srcOrd="4" destOrd="0" presId="urn:microsoft.com/office/officeart/2005/8/layout/vProcess5"/>
    <dgm:cxn modelId="{FD5F83DD-C04E-4E7F-953B-347BA35647E7}" type="presParOf" srcId="{6491D0E9-926A-4FEB-9167-AA3C08482EA9}" destId="{64E417C5-673A-4126-8191-84A3234BE62C}" srcOrd="5" destOrd="0" presId="urn:microsoft.com/office/officeart/2005/8/layout/vProcess5"/>
    <dgm:cxn modelId="{BF832E96-201A-48EB-B7EA-3102EDC02EA8}" type="presParOf" srcId="{6491D0E9-926A-4FEB-9167-AA3C08482EA9}" destId="{952E246C-7AC7-404C-BC9D-20F0CE58B376}" srcOrd="6" destOrd="0" presId="urn:microsoft.com/office/officeart/2005/8/layout/vProcess5"/>
    <dgm:cxn modelId="{CB21BA22-B398-4D47-BDD9-A8421FC90EAA}" type="presParOf" srcId="{6491D0E9-926A-4FEB-9167-AA3C08482EA9}" destId="{12C773C1-11E5-40C3-A6CA-912CCE192194}" srcOrd="7" destOrd="0" presId="urn:microsoft.com/office/officeart/2005/8/layout/vProcess5"/>
    <dgm:cxn modelId="{523A0D66-2F6F-4C99-B6D0-A621203A4588}" type="presParOf" srcId="{6491D0E9-926A-4FEB-9167-AA3C08482EA9}" destId="{77012695-1888-453D-9287-FDD913FBF1F1}" srcOrd="8" destOrd="0" presId="urn:microsoft.com/office/officeart/2005/8/layout/vProcess5"/>
    <dgm:cxn modelId="{854A5240-341B-4556-B323-09D1C9A695D1}" type="presParOf" srcId="{6491D0E9-926A-4FEB-9167-AA3C08482EA9}" destId="{A63F38FA-067C-4009-B615-CC418C6F8DBC}" srcOrd="9" destOrd="0" presId="urn:microsoft.com/office/officeart/2005/8/layout/vProcess5"/>
    <dgm:cxn modelId="{C1168055-4429-46C9-9FF4-6025F6B1C90C}" type="presParOf" srcId="{6491D0E9-926A-4FEB-9167-AA3C08482EA9}" destId="{75DD9996-1C85-46CA-9B27-49EC623A45EB}" srcOrd="10" destOrd="0" presId="urn:microsoft.com/office/officeart/2005/8/layout/vProcess5"/>
    <dgm:cxn modelId="{08D0FA09-4275-4BB5-8E16-B3C06A226F1E}" type="presParOf" srcId="{6491D0E9-926A-4FEB-9167-AA3C08482EA9}" destId="{343F9B57-221C-4345-82AE-4E742542F267}"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D971D1C-7EA6-4E18-928D-4D94F824F652}" type="doc">
      <dgm:prSet loTypeId="urn:microsoft.com/office/officeart/2005/8/layout/vProcess5" loCatId="process" qsTypeId="urn:microsoft.com/office/officeart/2005/8/quickstyle/simple5" qsCatId="simple" csTypeId="urn:microsoft.com/office/officeart/2005/8/colors/colorful1#2" csCatId="colorful" phldr="1"/>
      <dgm:spPr/>
      <dgm:t>
        <a:bodyPr/>
        <a:lstStyle/>
        <a:p>
          <a:endParaRPr lang="en-GB"/>
        </a:p>
      </dgm:t>
    </dgm:pt>
    <dgm:pt modelId="{F4E65BA0-EA73-47BF-BDD0-F0CBCD12B497}">
      <dgm:prSet/>
      <dgm:spPr/>
      <dgm:t>
        <a:bodyPr/>
        <a:lstStyle/>
        <a:p>
          <a:pPr rtl="0"/>
          <a:r>
            <a:rPr lang="lv-LV" dirty="0" smtClean="0"/>
            <a:t>EVIN 5. Vērtēšanas metodika</a:t>
          </a:r>
          <a:endParaRPr lang="en-GB" dirty="0"/>
        </a:p>
      </dgm:t>
    </dgm:pt>
    <dgm:pt modelId="{6565E38B-D6B8-49B9-8369-68A666F49775}" type="parTrans" cxnId="{A6B5EAE8-E160-462A-82DA-002AD5BD1656}">
      <dgm:prSet/>
      <dgm:spPr/>
      <dgm:t>
        <a:bodyPr/>
        <a:lstStyle/>
        <a:p>
          <a:endParaRPr lang="en-GB"/>
        </a:p>
      </dgm:t>
    </dgm:pt>
    <dgm:pt modelId="{C2BA1FD7-E336-4FD4-BA07-C3456729368C}" type="sibTrans" cxnId="{A6B5EAE8-E160-462A-82DA-002AD5BD1656}">
      <dgm:prSet/>
      <dgm:spPr/>
      <dgm:t>
        <a:bodyPr/>
        <a:lstStyle/>
        <a:p>
          <a:endParaRPr lang="en-GB"/>
        </a:p>
      </dgm:t>
    </dgm:pt>
    <dgm:pt modelId="{DAF71E75-5F1E-4DB9-9841-C7C757E1B233}">
      <dgm:prSet/>
      <dgm:spPr/>
      <dgm:t>
        <a:bodyPr/>
        <a:lstStyle/>
        <a:p>
          <a:r>
            <a:rPr lang="lv-LV" dirty="0" smtClean="0"/>
            <a:t>EVIN 6. </a:t>
          </a:r>
          <a:r>
            <a:rPr lang="lv-LV" dirty="0" smtClean="0"/>
            <a:t>Izslēgts no standartu teksta</a:t>
          </a:r>
          <a:endParaRPr lang="en-GB" dirty="0"/>
        </a:p>
      </dgm:t>
    </dgm:pt>
    <dgm:pt modelId="{6DB030E9-F69E-43B4-9AAF-570B399E3471}" type="parTrans" cxnId="{7CA8FBF0-5641-4144-BB33-C54B8C75EB72}">
      <dgm:prSet/>
      <dgm:spPr/>
      <dgm:t>
        <a:bodyPr/>
        <a:lstStyle/>
        <a:p>
          <a:endParaRPr lang="en-GB"/>
        </a:p>
      </dgm:t>
    </dgm:pt>
    <dgm:pt modelId="{78FA25AD-7DA0-472F-8DEE-BBC41FD73983}" type="sibTrans" cxnId="{7CA8FBF0-5641-4144-BB33-C54B8C75EB72}">
      <dgm:prSet/>
      <dgm:spPr/>
      <dgm:t>
        <a:bodyPr/>
        <a:lstStyle/>
        <a:p>
          <a:endParaRPr lang="en-GB"/>
        </a:p>
      </dgm:t>
    </dgm:pt>
    <dgm:pt modelId="{45CFF69E-C7C4-4C94-8828-9F25BB975B49}">
      <dgm:prSet/>
      <dgm:spPr/>
      <dgm:t>
        <a:bodyPr/>
        <a:lstStyle/>
        <a:p>
          <a:r>
            <a:rPr lang="lv-LV" dirty="0" smtClean="0"/>
            <a:t>EVIN 7. Eiropas nekustamo īpašumu un tirgus klasificēšana – vadlīnijas vērtētājiem</a:t>
          </a:r>
          <a:endParaRPr lang="en-GB" dirty="0"/>
        </a:p>
      </dgm:t>
    </dgm:pt>
    <dgm:pt modelId="{3F8BBED3-8984-42AE-858E-9A71B78217D9}" type="parTrans" cxnId="{EABDBCA2-B554-4EC7-A8A8-F2A4CA189150}">
      <dgm:prSet/>
      <dgm:spPr/>
      <dgm:t>
        <a:bodyPr/>
        <a:lstStyle/>
        <a:p>
          <a:endParaRPr lang="en-GB"/>
        </a:p>
      </dgm:t>
    </dgm:pt>
    <dgm:pt modelId="{019B3595-B156-4530-B3F2-3A86D8355B44}" type="sibTrans" cxnId="{EABDBCA2-B554-4EC7-A8A8-F2A4CA189150}">
      <dgm:prSet/>
      <dgm:spPr/>
      <dgm:t>
        <a:bodyPr/>
        <a:lstStyle/>
        <a:p>
          <a:endParaRPr lang="en-GB"/>
        </a:p>
      </dgm:t>
    </dgm:pt>
    <dgm:pt modelId="{5B06F83F-93EF-4A5A-A83C-CF83CCBC84CE}">
      <dgm:prSet/>
      <dgm:spPr/>
      <dgm:t>
        <a:bodyPr/>
        <a:lstStyle/>
        <a:p>
          <a:r>
            <a:rPr lang="lv-LV" dirty="0" smtClean="0"/>
            <a:t>EVIN 8. Patiesās vērtības mērījumi atbilstoši 13. SFPS prasībām</a:t>
          </a:r>
          <a:endParaRPr lang="en-GB" dirty="0"/>
        </a:p>
      </dgm:t>
    </dgm:pt>
    <dgm:pt modelId="{DF5AD3BA-6805-47D4-92DC-19DDE6320CC1}" type="parTrans" cxnId="{3B82DC2A-ACF6-49D4-84E5-0F5B71CFE02D}">
      <dgm:prSet/>
      <dgm:spPr/>
      <dgm:t>
        <a:bodyPr/>
        <a:lstStyle/>
        <a:p>
          <a:endParaRPr lang="en-GB"/>
        </a:p>
      </dgm:t>
    </dgm:pt>
    <dgm:pt modelId="{B306F3BE-BF42-4A56-8F4D-0B908D29860D}" type="sibTrans" cxnId="{3B82DC2A-ACF6-49D4-84E5-0F5B71CFE02D}">
      <dgm:prSet/>
      <dgm:spPr/>
      <dgm:t>
        <a:bodyPr/>
        <a:lstStyle/>
        <a:p>
          <a:endParaRPr lang="en-GB"/>
        </a:p>
      </dgm:t>
    </dgm:pt>
    <dgm:pt modelId="{1FDF0603-F803-488A-8FEF-BA40AFB591F8}" type="pres">
      <dgm:prSet presAssocID="{7D971D1C-7EA6-4E18-928D-4D94F824F652}" presName="outerComposite" presStyleCnt="0">
        <dgm:presLayoutVars>
          <dgm:chMax val="5"/>
          <dgm:dir/>
          <dgm:resizeHandles val="exact"/>
        </dgm:presLayoutVars>
      </dgm:prSet>
      <dgm:spPr/>
      <dgm:t>
        <a:bodyPr/>
        <a:lstStyle/>
        <a:p>
          <a:endParaRPr lang="en-GB"/>
        </a:p>
      </dgm:t>
    </dgm:pt>
    <dgm:pt modelId="{91FCBC90-EA9F-47BA-A0EC-070250FD4E55}" type="pres">
      <dgm:prSet presAssocID="{7D971D1C-7EA6-4E18-928D-4D94F824F652}" presName="dummyMaxCanvas" presStyleCnt="0">
        <dgm:presLayoutVars/>
      </dgm:prSet>
      <dgm:spPr/>
    </dgm:pt>
    <dgm:pt modelId="{EC77A0AA-E6FD-4D9E-AA16-61475FD772EF}" type="pres">
      <dgm:prSet presAssocID="{7D971D1C-7EA6-4E18-928D-4D94F824F652}" presName="FourNodes_1" presStyleLbl="node1" presStyleIdx="0" presStyleCnt="4">
        <dgm:presLayoutVars>
          <dgm:bulletEnabled val="1"/>
        </dgm:presLayoutVars>
      </dgm:prSet>
      <dgm:spPr/>
      <dgm:t>
        <a:bodyPr/>
        <a:lstStyle/>
        <a:p>
          <a:endParaRPr lang="en-GB"/>
        </a:p>
      </dgm:t>
    </dgm:pt>
    <dgm:pt modelId="{F096316D-2D18-4D1D-B92A-8F204A0F2DB9}" type="pres">
      <dgm:prSet presAssocID="{7D971D1C-7EA6-4E18-928D-4D94F824F652}" presName="FourNodes_2" presStyleLbl="node1" presStyleIdx="1" presStyleCnt="4">
        <dgm:presLayoutVars>
          <dgm:bulletEnabled val="1"/>
        </dgm:presLayoutVars>
      </dgm:prSet>
      <dgm:spPr/>
      <dgm:t>
        <a:bodyPr/>
        <a:lstStyle/>
        <a:p>
          <a:endParaRPr lang="en-GB"/>
        </a:p>
      </dgm:t>
    </dgm:pt>
    <dgm:pt modelId="{0A038CAB-B01A-4CEC-AAFB-25CA8AC58BC7}" type="pres">
      <dgm:prSet presAssocID="{7D971D1C-7EA6-4E18-928D-4D94F824F652}" presName="FourNodes_3" presStyleLbl="node1" presStyleIdx="2" presStyleCnt="4">
        <dgm:presLayoutVars>
          <dgm:bulletEnabled val="1"/>
        </dgm:presLayoutVars>
      </dgm:prSet>
      <dgm:spPr/>
      <dgm:t>
        <a:bodyPr/>
        <a:lstStyle/>
        <a:p>
          <a:endParaRPr lang="en-GB"/>
        </a:p>
      </dgm:t>
    </dgm:pt>
    <dgm:pt modelId="{D49AF4D2-4754-4366-A449-ED7343A7045F}" type="pres">
      <dgm:prSet presAssocID="{7D971D1C-7EA6-4E18-928D-4D94F824F652}" presName="FourNodes_4" presStyleLbl="node1" presStyleIdx="3" presStyleCnt="4">
        <dgm:presLayoutVars>
          <dgm:bulletEnabled val="1"/>
        </dgm:presLayoutVars>
      </dgm:prSet>
      <dgm:spPr/>
      <dgm:t>
        <a:bodyPr/>
        <a:lstStyle/>
        <a:p>
          <a:endParaRPr lang="en-GB"/>
        </a:p>
      </dgm:t>
    </dgm:pt>
    <dgm:pt modelId="{9809AD04-D3E9-4BB1-93F3-781BFEEFD8F3}" type="pres">
      <dgm:prSet presAssocID="{7D971D1C-7EA6-4E18-928D-4D94F824F652}" presName="FourConn_1-2" presStyleLbl="fgAccFollowNode1" presStyleIdx="0" presStyleCnt="3">
        <dgm:presLayoutVars>
          <dgm:bulletEnabled val="1"/>
        </dgm:presLayoutVars>
      </dgm:prSet>
      <dgm:spPr/>
      <dgm:t>
        <a:bodyPr/>
        <a:lstStyle/>
        <a:p>
          <a:endParaRPr lang="en-GB"/>
        </a:p>
      </dgm:t>
    </dgm:pt>
    <dgm:pt modelId="{9237D6EE-0264-4EEC-9135-C5DEB719FB6B}" type="pres">
      <dgm:prSet presAssocID="{7D971D1C-7EA6-4E18-928D-4D94F824F652}" presName="FourConn_2-3" presStyleLbl="fgAccFollowNode1" presStyleIdx="1" presStyleCnt="3">
        <dgm:presLayoutVars>
          <dgm:bulletEnabled val="1"/>
        </dgm:presLayoutVars>
      </dgm:prSet>
      <dgm:spPr/>
      <dgm:t>
        <a:bodyPr/>
        <a:lstStyle/>
        <a:p>
          <a:endParaRPr lang="en-GB"/>
        </a:p>
      </dgm:t>
    </dgm:pt>
    <dgm:pt modelId="{6799BF72-8290-4E3F-A64B-16513D32F822}" type="pres">
      <dgm:prSet presAssocID="{7D971D1C-7EA6-4E18-928D-4D94F824F652}" presName="FourConn_3-4" presStyleLbl="fgAccFollowNode1" presStyleIdx="2" presStyleCnt="3">
        <dgm:presLayoutVars>
          <dgm:bulletEnabled val="1"/>
        </dgm:presLayoutVars>
      </dgm:prSet>
      <dgm:spPr/>
      <dgm:t>
        <a:bodyPr/>
        <a:lstStyle/>
        <a:p>
          <a:endParaRPr lang="en-GB"/>
        </a:p>
      </dgm:t>
    </dgm:pt>
    <dgm:pt modelId="{269F0930-BB54-4A06-A334-6822FD8F043E}" type="pres">
      <dgm:prSet presAssocID="{7D971D1C-7EA6-4E18-928D-4D94F824F652}" presName="FourNodes_1_text" presStyleLbl="node1" presStyleIdx="3" presStyleCnt="4">
        <dgm:presLayoutVars>
          <dgm:bulletEnabled val="1"/>
        </dgm:presLayoutVars>
      </dgm:prSet>
      <dgm:spPr/>
      <dgm:t>
        <a:bodyPr/>
        <a:lstStyle/>
        <a:p>
          <a:endParaRPr lang="en-GB"/>
        </a:p>
      </dgm:t>
    </dgm:pt>
    <dgm:pt modelId="{40802AB4-9264-458C-8DCF-C72C6E098E77}" type="pres">
      <dgm:prSet presAssocID="{7D971D1C-7EA6-4E18-928D-4D94F824F652}" presName="FourNodes_2_text" presStyleLbl="node1" presStyleIdx="3" presStyleCnt="4">
        <dgm:presLayoutVars>
          <dgm:bulletEnabled val="1"/>
        </dgm:presLayoutVars>
      </dgm:prSet>
      <dgm:spPr/>
      <dgm:t>
        <a:bodyPr/>
        <a:lstStyle/>
        <a:p>
          <a:endParaRPr lang="en-GB"/>
        </a:p>
      </dgm:t>
    </dgm:pt>
    <dgm:pt modelId="{6FFCCCB3-5B8A-4A82-A103-AAAF1E10FE07}" type="pres">
      <dgm:prSet presAssocID="{7D971D1C-7EA6-4E18-928D-4D94F824F652}" presName="FourNodes_3_text" presStyleLbl="node1" presStyleIdx="3" presStyleCnt="4">
        <dgm:presLayoutVars>
          <dgm:bulletEnabled val="1"/>
        </dgm:presLayoutVars>
      </dgm:prSet>
      <dgm:spPr/>
      <dgm:t>
        <a:bodyPr/>
        <a:lstStyle/>
        <a:p>
          <a:endParaRPr lang="en-GB"/>
        </a:p>
      </dgm:t>
    </dgm:pt>
    <dgm:pt modelId="{69C2C4B4-5FDD-458E-A84A-7890123CC33B}" type="pres">
      <dgm:prSet presAssocID="{7D971D1C-7EA6-4E18-928D-4D94F824F652}" presName="FourNodes_4_text" presStyleLbl="node1" presStyleIdx="3" presStyleCnt="4">
        <dgm:presLayoutVars>
          <dgm:bulletEnabled val="1"/>
        </dgm:presLayoutVars>
      </dgm:prSet>
      <dgm:spPr/>
      <dgm:t>
        <a:bodyPr/>
        <a:lstStyle/>
        <a:p>
          <a:endParaRPr lang="en-GB"/>
        </a:p>
      </dgm:t>
    </dgm:pt>
  </dgm:ptLst>
  <dgm:cxnLst>
    <dgm:cxn modelId="{FC3E8272-3A66-47F2-804A-3690EAB4BFAF}" type="presOf" srcId="{5B06F83F-93EF-4A5A-A83C-CF83CCBC84CE}" destId="{D49AF4D2-4754-4366-A449-ED7343A7045F}" srcOrd="0" destOrd="0" presId="urn:microsoft.com/office/officeart/2005/8/layout/vProcess5"/>
    <dgm:cxn modelId="{BBF90B7F-BCFB-4386-89A5-9261FF70D5CA}" type="presOf" srcId="{78FA25AD-7DA0-472F-8DEE-BBC41FD73983}" destId="{9237D6EE-0264-4EEC-9135-C5DEB719FB6B}" srcOrd="0" destOrd="0" presId="urn:microsoft.com/office/officeart/2005/8/layout/vProcess5"/>
    <dgm:cxn modelId="{EABDBCA2-B554-4EC7-A8A8-F2A4CA189150}" srcId="{7D971D1C-7EA6-4E18-928D-4D94F824F652}" destId="{45CFF69E-C7C4-4C94-8828-9F25BB975B49}" srcOrd="2" destOrd="0" parTransId="{3F8BBED3-8984-42AE-858E-9A71B78217D9}" sibTransId="{019B3595-B156-4530-B3F2-3A86D8355B44}"/>
    <dgm:cxn modelId="{D4535798-5F4C-4F6A-A092-33744E09365A}" type="presOf" srcId="{45CFF69E-C7C4-4C94-8828-9F25BB975B49}" destId="{6FFCCCB3-5B8A-4A82-A103-AAAF1E10FE07}" srcOrd="1" destOrd="0" presId="urn:microsoft.com/office/officeart/2005/8/layout/vProcess5"/>
    <dgm:cxn modelId="{D4AC254D-BF67-48C1-9AA9-0233221911C5}" type="presOf" srcId="{45CFF69E-C7C4-4C94-8828-9F25BB975B49}" destId="{0A038CAB-B01A-4CEC-AAFB-25CA8AC58BC7}" srcOrd="0" destOrd="0" presId="urn:microsoft.com/office/officeart/2005/8/layout/vProcess5"/>
    <dgm:cxn modelId="{7A60E689-43B9-4FFC-AF49-3904A144C926}" type="presOf" srcId="{F4E65BA0-EA73-47BF-BDD0-F0CBCD12B497}" destId="{EC77A0AA-E6FD-4D9E-AA16-61475FD772EF}" srcOrd="0" destOrd="0" presId="urn:microsoft.com/office/officeart/2005/8/layout/vProcess5"/>
    <dgm:cxn modelId="{7CA8FBF0-5641-4144-BB33-C54B8C75EB72}" srcId="{7D971D1C-7EA6-4E18-928D-4D94F824F652}" destId="{DAF71E75-5F1E-4DB9-9841-C7C757E1B233}" srcOrd="1" destOrd="0" parTransId="{6DB030E9-F69E-43B4-9AAF-570B399E3471}" sibTransId="{78FA25AD-7DA0-472F-8DEE-BBC41FD73983}"/>
    <dgm:cxn modelId="{BBB260C6-3BD8-497A-8436-E119905113A6}" type="presOf" srcId="{DAF71E75-5F1E-4DB9-9841-C7C757E1B233}" destId="{40802AB4-9264-458C-8DCF-C72C6E098E77}" srcOrd="1" destOrd="0" presId="urn:microsoft.com/office/officeart/2005/8/layout/vProcess5"/>
    <dgm:cxn modelId="{4079CCE2-6599-48B0-902B-6322A6038691}" type="presOf" srcId="{F4E65BA0-EA73-47BF-BDD0-F0CBCD12B497}" destId="{269F0930-BB54-4A06-A334-6822FD8F043E}" srcOrd="1" destOrd="0" presId="urn:microsoft.com/office/officeart/2005/8/layout/vProcess5"/>
    <dgm:cxn modelId="{7B52106C-6156-445A-86A3-4FA96B70C22D}" type="presOf" srcId="{C2BA1FD7-E336-4FD4-BA07-C3456729368C}" destId="{9809AD04-D3E9-4BB1-93F3-781BFEEFD8F3}" srcOrd="0" destOrd="0" presId="urn:microsoft.com/office/officeart/2005/8/layout/vProcess5"/>
    <dgm:cxn modelId="{AB375006-1C09-4E6C-A7D8-ECABAA4D2A81}" type="presOf" srcId="{7D971D1C-7EA6-4E18-928D-4D94F824F652}" destId="{1FDF0603-F803-488A-8FEF-BA40AFB591F8}" srcOrd="0" destOrd="0" presId="urn:microsoft.com/office/officeart/2005/8/layout/vProcess5"/>
    <dgm:cxn modelId="{F830DC2E-07F5-4535-ADA2-AC64BF8096D3}" type="presOf" srcId="{5B06F83F-93EF-4A5A-A83C-CF83CCBC84CE}" destId="{69C2C4B4-5FDD-458E-A84A-7890123CC33B}" srcOrd="1" destOrd="0" presId="urn:microsoft.com/office/officeart/2005/8/layout/vProcess5"/>
    <dgm:cxn modelId="{65E9FD85-339C-4AE1-9C5D-D2C9553980FA}" type="presOf" srcId="{019B3595-B156-4530-B3F2-3A86D8355B44}" destId="{6799BF72-8290-4E3F-A64B-16513D32F822}" srcOrd="0" destOrd="0" presId="urn:microsoft.com/office/officeart/2005/8/layout/vProcess5"/>
    <dgm:cxn modelId="{14C8B247-397B-498C-9D71-93AD41FF2DB4}" type="presOf" srcId="{DAF71E75-5F1E-4DB9-9841-C7C757E1B233}" destId="{F096316D-2D18-4D1D-B92A-8F204A0F2DB9}" srcOrd="0" destOrd="0" presId="urn:microsoft.com/office/officeart/2005/8/layout/vProcess5"/>
    <dgm:cxn modelId="{3B82DC2A-ACF6-49D4-84E5-0F5B71CFE02D}" srcId="{7D971D1C-7EA6-4E18-928D-4D94F824F652}" destId="{5B06F83F-93EF-4A5A-A83C-CF83CCBC84CE}" srcOrd="3" destOrd="0" parTransId="{DF5AD3BA-6805-47D4-92DC-19DDE6320CC1}" sibTransId="{B306F3BE-BF42-4A56-8F4D-0B908D29860D}"/>
    <dgm:cxn modelId="{A6B5EAE8-E160-462A-82DA-002AD5BD1656}" srcId="{7D971D1C-7EA6-4E18-928D-4D94F824F652}" destId="{F4E65BA0-EA73-47BF-BDD0-F0CBCD12B497}" srcOrd="0" destOrd="0" parTransId="{6565E38B-D6B8-49B9-8369-68A666F49775}" sibTransId="{C2BA1FD7-E336-4FD4-BA07-C3456729368C}"/>
    <dgm:cxn modelId="{9D672F9C-52C2-4591-8F53-448565CFE18D}" type="presParOf" srcId="{1FDF0603-F803-488A-8FEF-BA40AFB591F8}" destId="{91FCBC90-EA9F-47BA-A0EC-070250FD4E55}" srcOrd="0" destOrd="0" presId="urn:microsoft.com/office/officeart/2005/8/layout/vProcess5"/>
    <dgm:cxn modelId="{4226570F-43D3-4B30-91C2-19D774B879D4}" type="presParOf" srcId="{1FDF0603-F803-488A-8FEF-BA40AFB591F8}" destId="{EC77A0AA-E6FD-4D9E-AA16-61475FD772EF}" srcOrd="1" destOrd="0" presId="urn:microsoft.com/office/officeart/2005/8/layout/vProcess5"/>
    <dgm:cxn modelId="{B6D14D27-E308-4481-8EC3-05CB65CEDCE3}" type="presParOf" srcId="{1FDF0603-F803-488A-8FEF-BA40AFB591F8}" destId="{F096316D-2D18-4D1D-B92A-8F204A0F2DB9}" srcOrd="2" destOrd="0" presId="urn:microsoft.com/office/officeart/2005/8/layout/vProcess5"/>
    <dgm:cxn modelId="{A416F908-5D79-4D88-AC96-4E7A7C3A582B}" type="presParOf" srcId="{1FDF0603-F803-488A-8FEF-BA40AFB591F8}" destId="{0A038CAB-B01A-4CEC-AAFB-25CA8AC58BC7}" srcOrd="3" destOrd="0" presId="urn:microsoft.com/office/officeart/2005/8/layout/vProcess5"/>
    <dgm:cxn modelId="{703F2B21-CB0F-4C95-968B-9F01C8875298}" type="presParOf" srcId="{1FDF0603-F803-488A-8FEF-BA40AFB591F8}" destId="{D49AF4D2-4754-4366-A449-ED7343A7045F}" srcOrd="4" destOrd="0" presId="urn:microsoft.com/office/officeart/2005/8/layout/vProcess5"/>
    <dgm:cxn modelId="{A4E12CF4-372C-4735-B0CC-8D0B56C89700}" type="presParOf" srcId="{1FDF0603-F803-488A-8FEF-BA40AFB591F8}" destId="{9809AD04-D3E9-4BB1-93F3-781BFEEFD8F3}" srcOrd="5" destOrd="0" presId="urn:microsoft.com/office/officeart/2005/8/layout/vProcess5"/>
    <dgm:cxn modelId="{A6FF846E-1EA4-412F-8B06-47EC304530D6}" type="presParOf" srcId="{1FDF0603-F803-488A-8FEF-BA40AFB591F8}" destId="{9237D6EE-0264-4EEC-9135-C5DEB719FB6B}" srcOrd="6" destOrd="0" presId="urn:microsoft.com/office/officeart/2005/8/layout/vProcess5"/>
    <dgm:cxn modelId="{58CFE543-07FC-4A56-BB99-134181F13A52}" type="presParOf" srcId="{1FDF0603-F803-488A-8FEF-BA40AFB591F8}" destId="{6799BF72-8290-4E3F-A64B-16513D32F822}" srcOrd="7" destOrd="0" presId="urn:microsoft.com/office/officeart/2005/8/layout/vProcess5"/>
    <dgm:cxn modelId="{7A9C88F7-A994-4F4D-B797-0991459F9DDF}" type="presParOf" srcId="{1FDF0603-F803-488A-8FEF-BA40AFB591F8}" destId="{269F0930-BB54-4A06-A334-6822FD8F043E}" srcOrd="8" destOrd="0" presId="urn:microsoft.com/office/officeart/2005/8/layout/vProcess5"/>
    <dgm:cxn modelId="{2364B341-592F-4646-86DC-BF2A11F60FAC}" type="presParOf" srcId="{1FDF0603-F803-488A-8FEF-BA40AFB591F8}" destId="{40802AB4-9264-458C-8DCF-C72C6E098E77}" srcOrd="9" destOrd="0" presId="urn:microsoft.com/office/officeart/2005/8/layout/vProcess5"/>
    <dgm:cxn modelId="{C19FD1EE-E921-497B-863E-730223A0A047}" type="presParOf" srcId="{1FDF0603-F803-488A-8FEF-BA40AFB591F8}" destId="{6FFCCCB3-5B8A-4A82-A103-AAAF1E10FE07}" srcOrd="10" destOrd="0" presId="urn:microsoft.com/office/officeart/2005/8/layout/vProcess5"/>
    <dgm:cxn modelId="{029C26FC-CA21-49E8-8371-CDA92829AA28}" type="presParOf" srcId="{1FDF0603-F803-488A-8FEF-BA40AFB591F8}" destId="{69C2C4B4-5FDD-458E-A84A-7890123CC33B}"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C88A16-C9FB-4474-AFC4-BF50968DA643}" type="doc">
      <dgm:prSet loTypeId="urn:microsoft.com/office/officeart/2005/8/layout/vProcess5" loCatId="process" qsTypeId="urn:microsoft.com/office/officeart/2005/8/quickstyle/simple5" qsCatId="simple" csTypeId="urn:microsoft.com/office/officeart/2005/8/colors/accent1_4" csCatId="accent1" phldr="1"/>
      <dgm:spPr/>
      <dgm:t>
        <a:bodyPr/>
        <a:lstStyle/>
        <a:p>
          <a:endParaRPr lang="en-GB"/>
        </a:p>
      </dgm:t>
    </dgm:pt>
    <dgm:pt modelId="{1D484F3B-23BB-433D-A6D9-C91AF80B7F46}">
      <dgm:prSet/>
      <dgm:spPr/>
      <dgm:t>
        <a:bodyPr/>
        <a:lstStyle/>
        <a:p>
          <a:pPr rtl="0"/>
          <a:r>
            <a:rPr lang="lv-LV" dirty="0" err="1" smtClean="0"/>
            <a:t>TEGoVA</a:t>
          </a:r>
          <a:r>
            <a:rPr lang="lv-LV" dirty="0" smtClean="0"/>
            <a:t> minimālo izglītības prasību apkopojumu</a:t>
          </a:r>
          <a:endParaRPr lang="en-GB" dirty="0"/>
        </a:p>
      </dgm:t>
    </dgm:pt>
    <dgm:pt modelId="{E4FB01FA-8B8C-4A88-83EE-1E1B5FBD6481}" type="parTrans" cxnId="{9C1D3078-B4B0-4932-99CF-8D0A781D879F}">
      <dgm:prSet/>
      <dgm:spPr/>
      <dgm:t>
        <a:bodyPr/>
        <a:lstStyle/>
        <a:p>
          <a:endParaRPr lang="en-GB"/>
        </a:p>
      </dgm:t>
    </dgm:pt>
    <dgm:pt modelId="{083EF5B6-39DC-40ED-A844-B642FBACD37F}" type="sibTrans" cxnId="{9C1D3078-B4B0-4932-99CF-8D0A781D879F}">
      <dgm:prSet/>
      <dgm:spPr/>
      <dgm:t>
        <a:bodyPr/>
        <a:lstStyle/>
        <a:p>
          <a:endParaRPr lang="en-GB"/>
        </a:p>
      </dgm:t>
    </dgm:pt>
    <dgm:pt modelId="{B061E3EB-FC11-4DDE-AF4F-0A003874D174}">
      <dgm:prSet/>
      <dgm:spPr/>
      <dgm:t>
        <a:bodyPr/>
        <a:lstStyle/>
        <a:p>
          <a:r>
            <a:rPr lang="lv-LV" dirty="0" smtClean="0"/>
            <a:t>Kvalifikācijas atzīšanas apkopojumu: </a:t>
          </a:r>
          <a:r>
            <a:rPr lang="lv-LV" dirty="0" err="1" smtClean="0"/>
            <a:t>TEGoVA</a:t>
          </a:r>
          <a:r>
            <a:rPr lang="lv-LV" dirty="0" smtClean="0"/>
            <a:t> Atzīta Eiropas vērtētāja (REV) un </a:t>
          </a:r>
          <a:r>
            <a:rPr lang="lv-LV" dirty="0" err="1" smtClean="0"/>
            <a:t>TEGoVA</a:t>
          </a:r>
          <a:r>
            <a:rPr lang="lv-LV" dirty="0" smtClean="0"/>
            <a:t> Mājokļu vērtētāja (TRV) programmas</a:t>
          </a:r>
          <a:endParaRPr lang="en-GB" dirty="0"/>
        </a:p>
      </dgm:t>
    </dgm:pt>
    <dgm:pt modelId="{C77E2C37-591A-474D-AEE7-649B707733DD}" type="parTrans" cxnId="{EB697513-8999-4B1B-A01D-4451304B96B0}">
      <dgm:prSet/>
      <dgm:spPr/>
      <dgm:t>
        <a:bodyPr/>
        <a:lstStyle/>
        <a:p>
          <a:endParaRPr lang="en-GB"/>
        </a:p>
      </dgm:t>
    </dgm:pt>
    <dgm:pt modelId="{C6528600-365F-4620-9B93-C42EFFEBF620}" type="sibTrans" cxnId="{EB697513-8999-4B1B-A01D-4451304B96B0}">
      <dgm:prSet/>
      <dgm:spPr/>
      <dgm:t>
        <a:bodyPr/>
        <a:lstStyle/>
        <a:p>
          <a:endParaRPr lang="en-GB"/>
        </a:p>
      </dgm:t>
    </dgm:pt>
    <dgm:pt modelId="{2CDA1780-DA2A-4E60-9EAD-E372FE8D68B5}">
      <dgm:prSet/>
      <dgm:spPr/>
      <dgm:t>
        <a:bodyPr/>
        <a:lstStyle/>
        <a:p>
          <a:r>
            <a:rPr lang="lv-LV" dirty="0" smtClean="0"/>
            <a:t>Jēdzienu vārdnīcu</a:t>
          </a:r>
          <a:endParaRPr lang="en-GB" dirty="0"/>
        </a:p>
      </dgm:t>
    </dgm:pt>
    <dgm:pt modelId="{7481D813-1448-41E7-A3DE-31B7C15C9C7D}" type="parTrans" cxnId="{A3131F1F-C461-42DD-88EA-7A91E6609026}">
      <dgm:prSet/>
      <dgm:spPr/>
      <dgm:t>
        <a:bodyPr/>
        <a:lstStyle/>
        <a:p>
          <a:endParaRPr lang="en-GB"/>
        </a:p>
      </dgm:t>
    </dgm:pt>
    <dgm:pt modelId="{524B7AFA-2524-4B6C-97E8-0864FC5FB0C8}" type="sibTrans" cxnId="{A3131F1F-C461-42DD-88EA-7A91E6609026}">
      <dgm:prSet/>
      <dgm:spPr/>
      <dgm:t>
        <a:bodyPr/>
        <a:lstStyle/>
        <a:p>
          <a:endParaRPr lang="en-GB"/>
        </a:p>
      </dgm:t>
    </dgm:pt>
    <dgm:pt modelId="{3A3EFBD2-931C-4D6E-BA6B-FD89C4C79F10}" type="pres">
      <dgm:prSet presAssocID="{BEC88A16-C9FB-4474-AFC4-BF50968DA643}" presName="outerComposite" presStyleCnt="0">
        <dgm:presLayoutVars>
          <dgm:chMax val="5"/>
          <dgm:dir/>
          <dgm:resizeHandles val="exact"/>
        </dgm:presLayoutVars>
      </dgm:prSet>
      <dgm:spPr/>
      <dgm:t>
        <a:bodyPr/>
        <a:lstStyle/>
        <a:p>
          <a:endParaRPr lang="en-GB"/>
        </a:p>
      </dgm:t>
    </dgm:pt>
    <dgm:pt modelId="{3E2F1B99-2EC8-4CDB-AECC-E408F8D7BC79}" type="pres">
      <dgm:prSet presAssocID="{BEC88A16-C9FB-4474-AFC4-BF50968DA643}" presName="dummyMaxCanvas" presStyleCnt="0">
        <dgm:presLayoutVars/>
      </dgm:prSet>
      <dgm:spPr/>
    </dgm:pt>
    <dgm:pt modelId="{8F8973F4-3760-4F52-976A-A8B80DE8A4B5}" type="pres">
      <dgm:prSet presAssocID="{BEC88A16-C9FB-4474-AFC4-BF50968DA643}" presName="ThreeNodes_1" presStyleLbl="node1" presStyleIdx="0" presStyleCnt="3" custScaleX="97645" custScaleY="95787" custLinFactNeighborX="1029" custLinFactNeighborY="11592">
        <dgm:presLayoutVars>
          <dgm:bulletEnabled val="1"/>
        </dgm:presLayoutVars>
      </dgm:prSet>
      <dgm:spPr/>
      <dgm:t>
        <a:bodyPr/>
        <a:lstStyle/>
        <a:p>
          <a:endParaRPr lang="en-GB"/>
        </a:p>
      </dgm:t>
    </dgm:pt>
    <dgm:pt modelId="{50FDEC41-B20F-42E9-ABC2-4AFC3201CA10}" type="pres">
      <dgm:prSet presAssocID="{BEC88A16-C9FB-4474-AFC4-BF50968DA643}" presName="ThreeNodes_2" presStyleLbl="node1" presStyleIdx="1" presStyleCnt="3">
        <dgm:presLayoutVars>
          <dgm:bulletEnabled val="1"/>
        </dgm:presLayoutVars>
      </dgm:prSet>
      <dgm:spPr/>
      <dgm:t>
        <a:bodyPr/>
        <a:lstStyle/>
        <a:p>
          <a:endParaRPr lang="en-GB"/>
        </a:p>
      </dgm:t>
    </dgm:pt>
    <dgm:pt modelId="{57E5B149-AD96-4E95-82D7-21EBEF95590F}" type="pres">
      <dgm:prSet presAssocID="{BEC88A16-C9FB-4474-AFC4-BF50968DA643}" presName="ThreeNodes_3" presStyleLbl="node1" presStyleIdx="2" presStyleCnt="3" custScaleY="89418">
        <dgm:presLayoutVars>
          <dgm:bulletEnabled val="1"/>
        </dgm:presLayoutVars>
      </dgm:prSet>
      <dgm:spPr/>
      <dgm:t>
        <a:bodyPr/>
        <a:lstStyle/>
        <a:p>
          <a:endParaRPr lang="en-GB"/>
        </a:p>
      </dgm:t>
    </dgm:pt>
    <dgm:pt modelId="{CD24CF3B-A81A-45E0-8D2B-C72DE73D273C}" type="pres">
      <dgm:prSet presAssocID="{BEC88A16-C9FB-4474-AFC4-BF50968DA643}" presName="ThreeConn_1-2" presStyleLbl="fgAccFollowNode1" presStyleIdx="0" presStyleCnt="2">
        <dgm:presLayoutVars>
          <dgm:bulletEnabled val="1"/>
        </dgm:presLayoutVars>
      </dgm:prSet>
      <dgm:spPr/>
      <dgm:t>
        <a:bodyPr/>
        <a:lstStyle/>
        <a:p>
          <a:endParaRPr lang="en-GB"/>
        </a:p>
      </dgm:t>
    </dgm:pt>
    <dgm:pt modelId="{66DAE8E4-C6F6-45A3-9F10-773205951BBB}" type="pres">
      <dgm:prSet presAssocID="{BEC88A16-C9FB-4474-AFC4-BF50968DA643}" presName="ThreeConn_2-3" presStyleLbl="fgAccFollowNode1" presStyleIdx="1" presStyleCnt="2">
        <dgm:presLayoutVars>
          <dgm:bulletEnabled val="1"/>
        </dgm:presLayoutVars>
      </dgm:prSet>
      <dgm:spPr/>
      <dgm:t>
        <a:bodyPr/>
        <a:lstStyle/>
        <a:p>
          <a:endParaRPr lang="en-GB"/>
        </a:p>
      </dgm:t>
    </dgm:pt>
    <dgm:pt modelId="{95477ABC-0378-474E-9740-167745F86F28}" type="pres">
      <dgm:prSet presAssocID="{BEC88A16-C9FB-4474-AFC4-BF50968DA643}" presName="ThreeNodes_1_text" presStyleLbl="node1" presStyleIdx="2" presStyleCnt="3">
        <dgm:presLayoutVars>
          <dgm:bulletEnabled val="1"/>
        </dgm:presLayoutVars>
      </dgm:prSet>
      <dgm:spPr/>
      <dgm:t>
        <a:bodyPr/>
        <a:lstStyle/>
        <a:p>
          <a:endParaRPr lang="en-GB"/>
        </a:p>
      </dgm:t>
    </dgm:pt>
    <dgm:pt modelId="{385960DA-156F-4B53-8A0C-32508219B661}" type="pres">
      <dgm:prSet presAssocID="{BEC88A16-C9FB-4474-AFC4-BF50968DA643}" presName="ThreeNodes_2_text" presStyleLbl="node1" presStyleIdx="2" presStyleCnt="3">
        <dgm:presLayoutVars>
          <dgm:bulletEnabled val="1"/>
        </dgm:presLayoutVars>
      </dgm:prSet>
      <dgm:spPr/>
      <dgm:t>
        <a:bodyPr/>
        <a:lstStyle/>
        <a:p>
          <a:endParaRPr lang="en-GB"/>
        </a:p>
      </dgm:t>
    </dgm:pt>
    <dgm:pt modelId="{B0067B07-D016-4828-9FE9-35B7995615C6}" type="pres">
      <dgm:prSet presAssocID="{BEC88A16-C9FB-4474-AFC4-BF50968DA643}" presName="ThreeNodes_3_text" presStyleLbl="node1" presStyleIdx="2" presStyleCnt="3">
        <dgm:presLayoutVars>
          <dgm:bulletEnabled val="1"/>
        </dgm:presLayoutVars>
      </dgm:prSet>
      <dgm:spPr/>
      <dgm:t>
        <a:bodyPr/>
        <a:lstStyle/>
        <a:p>
          <a:endParaRPr lang="en-GB"/>
        </a:p>
      </dgm:t>
    </dgm:pt>
  </dgm:ptLst>
  <dgm:cxnLst>
    <dgm:cxn modelId="{EB697513-8999-4B1B-A01D-4451304B96B0}" srcId="{BEC88A16-C9FB-4474-AFC4-BF50968DA643}" destId="{B061E3EB-FC11-4DDE-AF4F-0A003874D174}" srcOrd="1" destOrd="0" parTransId="{C77E2C37-591A-474D-AEE7-649B707733DD}" sibTransId="{C6528600-365F-4620-9B93-C42EFFEBF620}"/>
    <dgm:cxn modelId="{A870AAE2-5D23-42EE-803B-9A0FC6AD5D20}" type="presOf" srcId="{B061E3EB-FC11-4DDE-AF4F-0A003874D174}" destId="{385960DA-156F-4B53-8A0C-32508219B661}" srcOrd="1" destOrd="0" presId="urn:microsoft.com/office/officeart/2005/8/layout/vProcess5"/>
    <dgm:cxn modelId="{EDE9574E-8D56-4D95-9625-B9C9DC8ECB80}" type="presOf" srcId="{1D484F3B-23BB-433D-A6D9-C91AF80B7F46}" destId="{8F8973F4-3760-4F52-976A-A8B80DE8A4B5}" srcOrd="0" destOrd="0" presId="urn:microsoft.com/office/officeart/2005/8/layout/vProcess5"/>
    <dgm:cxn modelId="{A3131F1F-C461-42DD-88EA-7A91E6609026}" srcId="{BEC88A16-C9FB-4474-AFC4-BF50968DA643}" destId="{2CDA1780-DA2A-4E60-9EAD-E372FE8D68B5}" srcOrd="2" destOrd="0" parTransId="{7481D813-1448-41E7-A3DE-31B7C15C9C7D}" sibTransId="{524B7AFA-2524-4B6C-97E8-0864FC5FB0C8}"/>
    <dgm:cxn modelId="{090F6007-7CDD-496D-8B9C-6B0CB7A8A20B}" type="presOf" srcId="{1D484F3B-23BB-433D-A6D9-C91AF80B7F46}" destId="{95477ABC-0378-474E-9740-167745F86F28}" srcOrd="1" destOrd="0" presId="urn:microsoft.com/office/officeart/2005/8/layout/vProcess5"/>
    <dgm:cxn modelId="{541290E2-3176-4CEE-9533-D5090EDB383B}" type="presOf" srcId="{BEC88A16-C9FB-4474-AFC4-BF50968DA643}" destId="{3A3EFBD2-931C-4D6E-BA6B-FD89C4C79F10}" srcOrd="0" destOrd="0" presId="urn:microsoft.com/office/officeart/2005/8/layout/vProcess5"/>
    <dgm:cxn modelId="{BBB1C80B-9E88-4DE9-982A-DEF1E35D46B7}" type="presOf" srcId="{B061E3EB-FC11-4DDE-AF4F-0A003874D174}" destId="{50FDEC41-B20F-42E9-ABC2-4AFC3201CA10}" srcOrd="0" destOrd="0" presId="urn:microsoft.com/office/officeart/2005/8/layout/vProcess5"/>
    <dgm:cxn modelId="{AFF24A59-160E-4DAF-87AF-14568CBB38B1}" type="presOf" srcId="{2CDA1780-DA2A-4E60-9EAD-E372FE8D68B5}" destId="{B0067B07-D016-4828-9FE9-35B7995615C6}" srcOrd="1" destOrd="0" presId="urn:microsoft.com/office/officeart/2005/8/layout/vProcess5"/>
    <dgm:cxn modelId="{AB9F68D6-4C81-4A7F-9B02-93333D9B0261}" type="presOf" srcId="{2CDA1780-DA2A-4E60-9EAD-E372FE8D68B5}" destId="{57E5B149-AD96-4E95-82D7-21EBEF95590F}" srcOrd="0" destOrd="0" presId="urn:microsoft.com/office/officeart/2005/8/layout/vProcess5"/>
    <dgm:cxn modelId="{E3C99C93-0543-438A-ADB6-0768124D8AA0}" type="presOf" srcId="{083EF5B6-39DC-40ED-A844-B642FBACD37F}" destId="{CD24CF3B-A81A-45E0-8D2B-C72DE73D273C}" srcOrd="0" destOrd="0" presId="urn:microsoft.com/office/officeart/2005/8/layout/vProcess5"/>
    <dgm:cxn modelId="{9C1D3078-B4B0-4932-99CF-8D0A781D879F}" srcId="{BEC88A16-C9FB-4474-AFC4-BF50968DA643}" destId="{1D484F3B-23BB-433D-A6D9-C91AF80B7F46}" srcOrd="0" destOrd="0" parTransId="{E4FB01FA-8B8C-4A88-83EE-1E1B5FBD6481}" sibTransId="{083EF5B6-39DC-40ED-A844-B642FBACD37F}"/>
    <dgm:cxn modelId="{ABF928C5-E72A-488D-9809-F709786E8457}" type="presOf" srcId="{C6528600-365F-4620-9B93-C42EFFEBF620}" destId="{66DAE8E4-C6F6-45A3-9F10-773205951BBB}" srcOrd="0" destOrd="0" presId="urn:microsoft.com/office/officeart/2005/8/layout/vProcess5"/>
    <dgm:cxn modelId="{5DB5EADB-5126-441E-9E57-F2890861B9A7}" type="presParOf" srcId="{3A3EFBD2-931C-4D6E-BA6B-FD89C4C79F10}" destId="{3E2F1B99-2EC8-4CDB-AECC-E408F8D7BC79}" srcOrd="0" destOrd="0" presId="urn:microsoft.com/office/officeart/2005/8/layout/vProcess5"/>
    <dgm:cxn modelId="{D2AC50E2-777D-4F4F-8AFD-00656F38BE8F}" type="presParOf" srcId="{3A3EFBD2-931C-4D6E-BA6B-FD89C4C79F10}" destId="{8F8973F4-3760-4F52-976A-A8B80DE8A4B5}" srcOrd="1" destOrd="0" presId="urn:microsoft.com/office/officeart/2005/8/layout/vProcess5"/>
    <dgm:cxn modelId="{E0C5F052-49B9-4534-94DA-23D74CA90808}" type="presParOf" srcId="{3A3EFBD2-931C-4D6E-BA6B-FD89C4C79F10}" destId="{50FDEC41-B20F-42E9-ABC2-4AFC3201CA10}" srcOrd="2" destOrd="0" presId="urn:microsoft.com/office/officeart/2005/8/layout/vProcess5"/>
    <dgm:cxn modelId="{BA70C2D5-CDA4-4902-A70D-299727A731AE}" type="presParOf" srcId="{3A3EFBD2-931C-4D6E-BA6B-FD89C4C79F10}" destId="{57E5B149-AD96-4E95-82D7-21EBEF95590F}" srcOrd="3" destOrd="0" presId="urn:microsoft.com/office/officeart/2005/8/layout/vProcess5"/>
    <dgm:cxn modelId="{5298A4D9-A315-42CF-9198-1D847E1F139F}" type="presParOf" srcId="{3A3EFBD2-931C-4D6E-BA6B-FD89C4C79F10}" destId="{CD24CF3B-A81A-45E0-8D2B-C72DE73D273C}" srcOrd="4" destOrd="0" presId="urn:microsoft.com/office/officeart/2005/8/layout/vProcess5"/>
    <dgm:cxn modelId="{2293DBED-2C3E-4E51-9E03-B8888F2AB247}" type="presParOf" srcId="{3A3EFBD2-931C-4D6E-BA6B-FD89C4C79F10}" destId="{66DAE8E4-C6F6-45A3-9F10-773205951BBB}" srcOrd="5" destOrd="0" presId="urn:microsoft.com/office/officeart/2005/8/layout/vProcess5"/>
    <dgm:cxn modelId="{88F5F186-E078-4BE9-B767-F2B9624E7E4E}" type="presParOf" srcId="{3A3EFBD2-931C-4D6E-BA6B-FD89C4C79F10}" destId="{95477ABC-0378-474E-9740-167745F86F28}" srcOrd="6" destOrd="0" presId="urn:microsoft.com/office/officeart/2005/8/layout/vProcess5"/>
    <dgm:cxn modelId="{6DE716DE-2DA7-48EA-9E01-27B56ACBA00A}" type="presParOf" srcId="{3A3EFBD2-931C-4D6E-BA6B-FD89C4C79F10}" destId="{385960DA-156F-4B53-8A0C-32508219B661}" srcOrd="7" destOrd="0" presId="urn:microsoft.com/office/officeart/2005/8/layout/vProcess5"/>
    <dgm:cxn modelId="{E3886AF2-665C-4C22-82A5-B1BDA095A6D7}" type="presParOf" srcId="{3A3EFBD2-931C-4D6E-BA6B-FD89C4C79F10}" destId="{B0067B07-D016-4828-9FE9-35B7995615C6}"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39433A-527C-45D5-9DDD-70AF41D67C7F}">
      <dsp:nvSpPr>
        <dsp:cNvPr id="0" name=""/>
        <dsp:cNvSpPr/>
      </dsp:nvSpPr>
      <dsp:spPr>
        <a:xfrm>
          <a:off x="0" y="4193413"/>
          <a:ext cx="7632848" cy="917416"/>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lv-LV" sz="2100" b="1" kern="1200" dirty="0" smtClean="0"/>
            <a:t>EVLV4. </a:t>
          </a:r>
          <a:r>
            <a:rPr lang="lv-LV" sz="2100" kern="1200" dirty="0" smtClean="0"/>
            <a:t>Apdrošināmās vērtības un nodarīto postījumu novērtēšana</a:t>
          </a:r>
          <a:endParaRPr lang="en-GB" sz="2100" kern="1200" dirty="0"/>
        </a:p>
      </dsp:txBody>
      <dsp:txXfrm>
        <a:off x="0" y="4193413"/>
        <a:ext cx="7632848" cy="917416"/>
      </dsp:txXfrm>
    </dsp:sp>
    <dsp:sp modelId="{DE023CDA-8D59-42EF-89CC-AB5248D6211C}">
      <dsp:nvSpPr>
        <dsp:cNvPr id="0" name=""/>
        <dsp:cNvSpPr/>
      </dsp:nvSpPr>
      <dsp:spPr>
        <a:xfrm rot="10800000">
          <a:off x="0" y="2797895"/>
          <a:ext cx="7632848" cy="1410986"/>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lv-LV" sz="2100" b="1" kern="1200" dirty="0" smtClean="0"/>
            <a:t>EVLV3. </a:t>
          </a:r>
          <a:r>
            <a:rPr lang="lv-LV" sz="2100" kern="1200" dirty="0" smtClean="0"/>
            <a:t>Nekustamā īpašuma vērtēšana </a:t>
          </a:r>
          <a:r>
            <a:rPr lang="lv-LV" sz="2100" kern="1200" dirty="0" err="1" smtClean="0"/>
            <a:t>vērtspapīrošanas</a:t>
          </a:r>
          <a:r>
            <a:rPr lang="lv-LV" sz="2100" kern="1200" dirty="0" smtClean="0"/>
            <a:t> </a:t>
          </a:r>
          <a:r>
            <a:rPr lang="lv-LV" sz="2100" kern="1200" dirty="0" smtClean="0"/>
            <a:t>vajadzībām</a:t>
          </a:r>
          <a:endParaRPr lang="en-GB" sz="2100" kern="1200" dirty="0"/>
        </a:p>
      </dsp:txBody>
      <dsp:txXfrm rot="10800000">
        <a:off x="0" y="2797895"/>
        <a:ext cx="7632848" cy="1410986"/>
      </dsp:txXfrm>
    </dsp:sp>
    <dsp:sp modelId="{3C25D1AD-6717-4B23-9E75-F82086ED3CDD}">
      <dsp:nvSpPr>
        <dsp:cNvPr id="0" name=""/>
        <dsp:cNvSpPr/>
      </dsp:nvSpPr>
      <dsp:spPr>
        <a:xfrm rot="10800000">
          <a:off x="0" y="1398963"/>
          <a:ext cx="7632848" cy="1410986"/>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a:lnSpc>
              <a:spcPct val="90000"/>
            </a:lnSpc>
            <a:spcBef>
              <a:spcPct val="0"/>
            </a:spcBef>
            <a:spcAft>
              <a:spcPct val="35000"/>
            </a:spcAft>
          </a:pPr>
          <a:r>
            <a:rPr lang="lv-LV" sz="2100" b="1" kern="1200" dirty="0" smtClean="0"/>
            <a:t>EVLV2. </a:t>
          </a:r>
          <a:r>
            <a:rPr lang="lv-LV" sz="2100" kern="1200" dirty="0" smtClean="0"/>
            <a:t>Vērtēšana aizdevumu nodrošinājumam</a:t>
          </a:r>
          <a:endParaRPr lang="en-GB" sz="2100" kern="1200" dirty="0"/>
        </a:p>
      </dsp:txBody>
      <dsp:txXfrm rot="10800000">
        <a:off x="0" y="1398963"/>
        <a:ext cx="7632848" cy="1410986"/>
      </dsp:txXfrm>
    </dsp:sp>
    <dsp:sp modelId="{AA1987CC-F221-4FA1-82ED-C1AECB0A6A5F}">
      <dsp:nvSpPr>
        <dsp:cNvPr id="0" name=""/>
        <dsp:cNvSpPr/>
      </dsp:nvSpPr>
      <dsp:spPr>
        <a:xfrm rot="10800000">
          <a:off x="0" y="1738"/>
          <a:ext cx="7632848" cy="1410986"/>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l" defTabSz="933450" rtl="0">
            <a:lnSpc>
              <a:spcPct val="90000"/>
            </a:lnSpc>
            <a:spcBef>
              <a:spcPct val="0"/>
            </a:spcBef>
            <a:spcAft>
              <a:spcPct val="35000"/>
            </a:spcAft>
          </a:pPr>
          <a:r>
            <a:rPr lang="lv-LV" sz="2100" b="1" kern="1200" dirty="0" smtClean="0"/>
            <a:t>EVLV 1. </a:t>
          </a:r>
          <a:r>
            <a:rPr lang="lv-LV" sz="2100" kern="1200" dirty="0" smtClean="0"/>
            <a:t>Vērtēšanas finanšu atskaišu vajadzībām</a:t>
          </a:r>
          <a:endParaRPr lang="en-GB" sz="2100" kern="1200" dirty="0"/>
        </a:p>
      </dsp:txBody>
      <dsp:txXfrm rot="10800000">
        <a:off x="0" y="1738"/>
        <a:ext cx="7632848" cy="141098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295241-16FC-4342-BE4A-18A996248E3D}">
      <dsp:nvSpPr>
        <dsp:cNvPr id="0" name=""/>
        <dsp:cNvSpPr/>
      </dsp:nvSpPr>
      <dsp:spPr>
        <a:xfrm>
          <a:off x="0" y="3523275"/>
          <a:ext cx="7416824" cy="1156417"/>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lvl="0" algn="l" defTabSz="1155700">
            <a:lnSpc>
              <a:spcPct val="90000"/>
            </a:lnSpc>
            <a:spcBef>
              <a:spcPct val="0"/>
            </a:spcBef>
            <a:spcAft>
              <a:spcPct val="35000"/>
            </a:spcAft>
          </a:pPr>
          <a:r>
            <a:rPr lang="lv-LV" sz="2600" b="1" kern="1200" dirty="0" smtClean="0"/>
            <a:t>EVLV7. </a:t>
          </a:r>
          <a:r>
            <a:rPr lang="lv-LV" sz="2600" kern="1200" dirty="0" smtClean="0"/>
            <a:t>Nekustamā īpašuma vērtēšana Alternatīvo ieguldījumu fondu pārvaldnieku direktīvas kontekstā</a:t>
          </a:r>
          <a:endParaRPr lang="en-GB" sz="2600" b="0" kern="1200" dirty="0"/>
        </a:p>
      </dsp:txBody>
      <dsp:txXfrm>
        <a:off x="0" y="3523275"/>
        <a:ext cx="7416824" cy="1156417"/>
      </dsp:txXfrm>
    </dsp:sp>
    <dsp:sp modelId="{3C25D1AD-6717-4B23-9E75-F82086ED3CDD}">
      <dsp:nvSpPr>
        <dsp:cNvPr id="0" name=""/>
        <dsp:cNvSpPr/>
      </dsp:nvSpPr>
      <dsp:spPr>
        <a:xfrm rot="10800000">
          <a:off x="0" y="1762051"/>
          <a:ext cx="7416824" cy="1778570"/>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lvl="0" algn="l" defTabSz="1155700">
            <a:lnSpc>
              <a:spcPct val="90000"/>
            </a:lnSpc>
            <a:spcBef>
              <a:spcPct val="0"/>
            </a:spcBef>
            <a:spcAft>
              <a:spcPct val="35000"/>
            </a:spcAft>
          </a:pPr>
          <a:r>
            <a:rPr lang="lv-LV" sz="2600" b="1" kern="1200" dirty="0" smtClean="0"/>
            <a:t>EVLV6. </a:t>
          </a:r>
          <a:r>
            <a:rPr lang="lv-LV" sz="2600" kern="1200" dirty="0" smtClean="0"/>
            <a:t>Pārrobežu vērtēšana</a:t>
          </a:r>
          <a:endParaRPr lang="en-GB" sz="2600" b="0" kern="1200" dirty="0"/>
        </a:p>
      </dsp:txBody>
      <dsp:txXfrm rot="10800000">
        <a:off x="0" y="1762051"/>
        <a:ext cx="7416824" cy="1778570"/>
      </dsp:txXfrm>
    </dsp:sp>
    <dsp:sp modelId="{AA1987CC-F221-4FA1-82ED-C1AECB0A6A5F}">
      <dsp:nvSpPr>
        <dsp:cNvPr id="0" name=""/>
        <dsp:cNvSpPr/>
      </dsp:nvSpPr>
      <dsp:spPr>
        <a:xfrm rot="10800000">
          <a:off x="0" y="827"/>
          <a:ext cx="7416824" cy="1778570"/>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lvl="0" algn="l" defTabSz="1155700" rtl="0">
            <a:lnSpc>
              <a:spcPct val="90000"/>
            </a:lnSpc>
            <a:spcBef>
              <a:spcPct val="0"/>
            </a:spcBef>
            <a:spcAft>
              <a:spcPct val="35000"/>
            </a:spcAft>
          </a:pPr>
          <a:r>
            <a:rPr lang="lv-LV" sz="2600" b="1" kern="1200" dirty="0" smtClean="0"/>
            <a:t>EVLV5. </a:t>
          </a:r>
          <a:r>
            <a:rPr lang="lv-LV" sz="2600" kern="1200" dirty="0" smtClean="0"/>
            <a:t>Ieguldījumu vērtības novērtēšana</a:t>
          </a:r>
          <a:endParaRPr lang="en-GB" sz="2600" b="0" kern="1200" dirty="0"/>
        </a:p>
      </dsp:txBody>
      <dsp:txXfrm rot="10800000">
        <a:off x="0" y="827"/>
        <a:ext cx="7416824" cy="177857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295241-16FC-4342-BE4A-18A996248E3D}">
      <dsp:nvSpPr>
        <dsp:cNvPr id="0" name=""/>
        <dsp:cNvSpPr/>
      </dsp:nvSpPr>
      <dsp:spPr>
        <a:xfrm>
          <a:off x="0" y="3574272"/>
          <a:ext cx="7560840" cy="781963"/>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lvl="0" algn="l" defTabSz="977900">
            <a:lnSpc>
              <a:spcPct val="90000"/>
            </a:lnSpc>
            <a:spcBef>
              <a:spcPct val="0"/>
            </a:spcBef>
            <a:spcAft>
              <a:spcPct val="35000"/>
            </a:spcAft>
          </a:pPr>
          <a:r>
            <a:rPr lang="lv-LV" sz="2200" b="1" kern="1200" dirty="0" smtClean="0"/>
            <a:t>EVLV11. </a:t>
          </a:r>
          <a:r>
            <a:rPr lang="lv-LV" sz="2200" kern="1200" dirty="0" smtClean="0"/>
            <a:t>Statistisko rīku izmantošana vērtējumu sagatavošanā</a:t>
          </a:r>
          <a:endParaRPr lang="en-GB" sz="2200" b="0" kern="1200" dirty="0"/>
        </a:p>
      </dsp:txBody>
      <dsp:txXfrm>
        <a:off x="0" y="3574272"/>
        <a:ext cx="7560840" cy="781963"/>
      </dsp:txXfrm>
    </dsp:sp>
    <dsp:sp modelId="{FAE44B1D-EAF5-4345-B4FC-CD74A003CFDD}">
      <dsp:nvSpPr>
        <dsp:cNvPr id="0" name=""/>
        <dsp:cNvSpPr/>
      </dsp:nvSpPr>
      <dsp:spPr>
        <a:xfrm rot="10800000">
          <a:off x="0" y="2383342"/>
          <a:ext cx="7560840" cy="1202659"/>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lv-LV" sz="2200" b="1" kern="1200" dirty="0" smtClean="0"/>
            <a:t>EVLV10. </a:t>
          </a:r>
          <a:r>
            <a:rPr lang="lv-LV" sz="2200" kern="1200" dirty="0" smtClean="0"/>
            <a:t>Vērtējumu atbilstība EVS</a:t>
          </a:r>
          <a:endParaRPr lang="en-GB" sz="2200" b="0" kern="1200" dirty="0"/>
        </a:p>
      </dsp:txBody>
      <dsp:txXfrm rot="10800000">
        <a:off x="0" y="2383342"/>
        <a:ext cx="7560840" cy="1202659"/>
      </dsp:txXfrm>
    </dsp:sp>
    <dsp:sp modelId="{3C25D1AD-6717-4B23-9E75-F82086ED3CDD}">
      <dsp:nvSpPr>
        <dsp:cNvPr id="0" name=""/>
        <dsp:cNvSpPr/>
      </dsp:nvSpPr>
      <dsp:spPr>
        <a:xfrm rot="10800000">
          <a:off x="0" y="1192411"/>
          <a:ext cx="7560840" cy="1202659"/>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lvl="0" algn="l" defTabSz="977900">
            <a:lnSpc>
              <a:spcPct val="90000"/>
            </a:lnSpc>
            <a:spcBef>
              <a:spcPct val="0"/>
            </a:spcBef>
            <a:spcAft>
              <a:spcPct val="35000"/>
            </a:spcAft>
          </a:pPr>
          <a:r>
            <a:rPr lang="lv-LV" sz="2200" b="1" kern="1200" dirty="0" smtClean="0"/>
            <a:t>EVLV9. </a:t>
          </a:r>
          <a:r>
            <a:rPr lang="lv-LV" sz="2200" b="0" kern="1200" dirty="0" smtClean="0"/>
            <a:t>EMF + </a:t>
          </a:r>
          <a:r>
            <a:rPr lang="lv-LV" sz="2200" kern="1200" dirty="0" err="1" smtClean="0"/>
            <a:t>TEGoVA</a:t>
          </a:r>
          <a:r>
            <a:rPr lang="lv-LV" sz="2200" kern="1200" dirty="0" smtClean="0"/>
            <a:t> Komerciālu aizdevumu specifikācija</a:t>
          </a:r>
          <a:endParaRPr lang="en-GB" sz="2200" b="0" kern="1200" dirty="0"/>
        </a:p>
      </dsp:txBody>
      <dsp:txXfrm rot="10800000">
        <a:off x="0" y="1192411"/>
        <a:ext cx="7560840" cy="1202659"/>
      </dsp:txXfrm>
    </dsp:sp>
    <dsp:sp modelId="{AA1987CC-F221-4FA1-82ED-C1AECB0A6A5F}">
      <dsp:nvSpPr>
        <dsp:cNvPr id="0" name=""/>
        <dsp:cNvSpPr/>
      </dsp:nvSpPr>
      <dsp:spPr>
        <a:xfrm rot="10800000">
          <a:off x="0" y="1481"/>
          <a:ext cx="7560840" cy="1202659"/>
        </a:xfrm>
        <a:prstGeom prst="upArrowCallou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lvl="0" algn="l" defTabSz="977900" rtl="0">
            <a:lnSpc>
              <a:spcPct val="90000"/>
            </a:lnSpc>
            <a:spcBef>
              <a:spcPct val="0"/>
            </a:spcBef>
            <a:spcAft>
              <a:spcPct val="35000"/>
            </a:spcAft>
          </a:pPr>
          <a:r>
            <a:rPr lang="lv-LV" sz="2200" b="1" kern="1200" dirty="0" smtClean="0"/>
            <a:t>EVLV8. </a:t>
          </a:r>
          <a:r>
            <a:rPr lang="lv-LV" sz="2200" kern="1200" dirty="0" smtClean="0"/>
            <a:t>Nekustamā īpašuma vērtēšana un energoefektivitāte</a:t>
          </a:r>
          <a:r>
            <a:rPr lang="en-GB" sz="2200" b="0" kern="1200" dirty="0" smtClean="0"/>
            <a:t>  </a:t>
          </a:r>
          <a:endParaRPr lang="en-GB" sz="2200" b="0" kern="1200" dirty="0"/>
        </a:p>
      </dsp:txBody>
      <dsp:txXfrm rot="10800000">
        <a:off x="0" y="1481"/>
        <a:ext cx="7560840" cy="120265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BB29CE-F71E-4F34-B64D-8D2B10D5CB5F}">
      <dsp:nvSpPr>
        <dsp:cNvPr id="0" name=""/>
        <dsp:cNvSpPr/>
      </dsp:nvSpPr>
      <dsp:spPr>
        <a:xfrm>
          <a:off x="0" y="1117785"/>
          <a:ext cx="8229600" cy="3020062"/>
        </a:xfrm>
        <a:prstGeom prst="rect">
          <a:avLst/>
        </a:prstGeom>
        <a:solidFill>
          <a:schemeClr val="lt1">
            <a:alpha val="9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1353820" rIns="638708" bIns="227584" numCol="1" spcCol="1270" anchor="t" anchorCtr="0">
          <a:noAutofit/>
        </a:bodyPr>
        <a:lstStyle/>
        <a:p>
          <a:pPr marL="285750" lvl="1" indent="-285750" algn="l" defTabSz="1422400" rtl="0">
            <a:lnSpc>
              <a:spcPct val="90000"/>
            </a:lnSpc>
            <a:spcBef>
              <a:spcPct val="0"/>
            </a:spcBef>
            <a:spcAft>
              <a:spcPct val="15000"/>
            </a:spcAft>
            <a:buChar char="••"/>
          </a:pPr>
          <a:r>
            <a:rPr lang="en-GB" sz="3200" b="1" kern="1200" dirty="0" smtClean="0"/>
            <a:t>E</a:t>
          </a:r>
          <a:r>
            <a:rPr lang="lv-LV" sz="3200" b="1" kern="1200" dirty="0" smtClean="0"/>
            <a:t>K</a:t>
          </a:r>
          <a:r>
            <a:rPr lang="en-GB" sz="3200" b="1" kern="1200" dirty="0" smtClean="0"/>
            <a:t> 1 </a:t>
          </a:r>
          <a:r>
            <a:rPr lang="lv-LV" sz="3200" kern="1200" dirty="0" smtClean="0"/>
            <a:t>Eiropas vērtētāju profesionālās prakses un ētikas kodekss </a:t>
          </a:r>
          <a:endParaRPr lang="en-GB" sz="3200" b="0" kern="1200" dirty="0"/>
        </a:p>
        <a:p>
          <a:pPr marL="285750" lvl="1" indent="-285750" algn="l" defTabSz="1422400" rtl="0">
            <a:lnSpc>
              <a:spcPct val="90000"/>
            </a:lnSpc>
            <a:spcBef>
              <a:spcPct val="0"/>
            </a:spcBef>
            <a:spcAft>
              <a:spcPct val="15000"/>
            </a:spcAft>
            <a:buChar char="••"/>
          </a:pPr>
          <a:r>
            <a:rPr lang="en-GB" sz="3200" b="1" kern="1200" dirty="0" smtClean="0"/>
            <a:t>E</a:t>
          </a:r>
          <a:r>
            <a:rPr lang="lv-LV" sz="3200" b="1" kern="1200" dirty="0" smtClean="0"/>
            <a:t>K</a:t>
          </a:r>
          <a:r>
            <a:rPr lang="en-GB" sz="3200" b="1" kern="1200" dirty="0" smtClean="0"/>
            <a:t> 2 </a:t>
          </a:r>
          <a:r>
            <a:rPr lang="lv-LV" sz="3200" kern="1200" dirty="0" smtClean="0"/>
            <a:t>Eiropas mērvienību kodekss</a:t>
          </a:r>
          <a:endParaRPr lang="en-GB" sz="3200" b="0" kern="1200" dirty="0"/>
        </a:p>
      </dsp:txBody>
      <dsp:txXfrm>
        <a:off x="0" y="1117785"/>
        <a:ext cx="8229600" cy="3020062"/>
      </dsp:txXfrm>
    </dsp:sp>
    <dsp:sp modelId="{52D051D0-89F7-4E2D-BF6B-CC85072AC8C3}">
      <dsp:nvSpPr>
        <dsp:cNvPr id="0" name=""/>
        <dsp:cNvSpPr/>
      </dsp:nvSpPr>
      <dsp:spPr>
        <a:xfrm>
          <a:off x="411480" y="974719"/>
          <a:ext cx="5760720" cy="1102465"/>
        </a:xfrm>
        <a:prstGeom prst="roundRect">
          <a:avLst/>
        </a:prstGeom>
        <a:solidFill>
          <a:schemeClr val="accent1">
            <a:shade val="5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7742" tIns="0" rIns="217742" bIns="0" numCol="1" spcCol="1270" anchor="ctr" anchorCtr="0">
          <a:noAutofit/>
        </a:bodyPr>
        <a:lstStyle/>
        <a:p>
          <a:pPr lvl="0" algn="l" defTabSz="1778000" rtl="0">
            <a:lnSpc>
              <a:spcPct val="90000"/>
            </a:lnSpc>
            <a:spcBef>
              <a:spcPct val="0"/>
            </a:spcBef>
            <a:spcAft>
              <a:spcPct val="35000"/>
            </a:spcAft>
          </a:pPr>
          <a:r>
            <a:rPr lang="lv-LV" sz="4000" b="1" kern="1200" dirty="0" smtClean="0"/>
            <a:t>Eiropas </a:t>
          </a:r>
          <a:r>
            <a:rPr lang="lv-LV" sz="4000" b="1" kern="1200" dirty="0" smtClean="0"/>
            <a:t>kodeksi</a:t>
          </a:r>
          <a:r>
            <a:rPr lang="en-GB" sz="4000" b="1" kern="1200" dirty="0" smtClean="0"/>
            <a:t>:</a:t>
          </a:r>
          <a:endParaRPr lang="en-GB" sz="4000" kern="1200" dirty="0"/>
        </a:p>
      </dsp:txBody>
      <dsp:txXfrm>
        <a:off x="411480" y="974719"/>
        <a:ext cx="5760720" cy="110246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90693A-16E5-4227-A786-69E41FF16B35}">
      <dsp:nvSpPr>
        <dsp:cNvPr id="0" name=""/>
        <dsp:cNvSpPr/>
      </dsp:nvSpPr>
      <dsp:spPr>
        <a:xfrm>
          <a:off x="0" y="591343"/>
          <a:ext cx="2571749" cy="154305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1. </a:t>
          </a:r>
          <a:r>
            <a:rPr lang="lv-LV" sz="2700" kern="1200" dirty="0" smtClean="0"/>
            <a:t>Vispārējs ievads</a:t>
          </a:r>
          <a:endParaRPr lang="en-GB" sz="2700" kern="1200" dirty="0"/>
        </a:p>
      </dsp:txBody>
      <dsp:txXfrm>
        <a:off x="0" y="591343"/>
        <a:ext cx="2571749" cy="1543050"/>
      </dsp:txXfrm>
    </dsp:sp>
    <dsp:sp modelId="{BB156678-5D67-4D75-B531-F730E2A3EE10}">
      <dsp:nvSpPr>
        <dsp:cNvPr id="0" name=""/>
        <dsp:cNvSpPr/>
      </dsp:nvSpPr>
      <dsp:spPr>
        <a:xfrm>
          <a:off x="2828925" y="591343"/>
          <a:ext cx="2571749" cy="15430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2. </a:t>
          </a:r>
          <a:r>
            <a:rPr lang="lv-LV" sz="2700" kern="1200" dirty="0" smtClean="0"/>
            <a:t>ES Iekšējais tirgus</a:t>
          </a:r>
          <a:endParaRPr lang="en-GB" sz="2700" kern="1200" dirty="0"/>
        </a:p>
      </dsp:txBody>
      <dsp:txXfrm>
        <a:off x="2828925" y="591343"/>
        <a:ext cx="2571749" cy="1543050"/>
      </dsp:txXfrm>
    </dsp:sp>
    <dsp:sp modelId="{EA958398-756C-4090-81FD-9C916D2BB237}">
      <dsp:nvSpPr>
        <dsp:cNvPr id="0" name=""/>
        <dsp:cNvSpPr/>
      </dsp:nvSpPr>
      <dsp:spPr>
        <a:xfrm>
          <a:off x="5657849" y="591343"/>
          <a:ext cx="2571749" cy="154305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3. </a:t>
          </a:r>
          <a:r>
            <a:rPr lang="lv-LV" sz="2700" kern="1200" dirty="0" smtClean="0"/>
            <a:t>Veselība un drošība</a:t>
          </a:r>
          <a:endParaRPr lang="en-GB" sz="2700" kern="1200" dirty="0"/>
        </a:p>
      </dsp:txBody>
      <dsp:txXfrm>
        <a:off x="5657849" y="591343"/>
        <a:ext cx="2571749" cy="1543050"/>
      </dsp:txXfrm>
    </dsp:sp>
    <dsp:sp modelId="{E2F57C02-8C18-4712-ACFC-64EF273B8092}">
      <dsp:nvSpPr>
        <dsp:cNvPr id="0" name=""/>
        <dsp:cNvSpPr/>
      </dsp:nvSpPr>
      <dsp:spPr>
        <a:xfrm>
          <a:off x="0" y="2391569"/>
          <a:ext cx="2571749" cy="1543050"/>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4. </a:t>
          </a:r>
          <a:r>
            <a:rPr lang="lv-LV" sz="2700" kern="1200" dirty="0" smtClean="0"/>
            <a:t>Enerģētika</a:t>
          </a:r>
          <a:endParaRPr lang="en-GB" sz="2700" kern="1200" dirty="0"/>
        </a:p>
      </dsp:txBody>
      <dsp:txXfrm>
        <a:off x="0" y="2391569"/>
        <a:ext cx="2571749" cy="1543050"/>
      </dsp:txXfrm>
    </dsp:sp>
    <dsp:sp modelId="{12BBAEB9-01A3-4B61-9479-4906FDD09424}">
      <dsp:nvSpPr>
        <dsp:cNvPr id="0" name=""/>
        <dsp:cNvSpPr/>
      </dsp:nvSpPr>
      <dsp:spPr>
        <a:xfrm>
          <a:off x="2828925" y="2391569"/>
          <a:ext cx="2571749" cy="1543050"/>
        </a:xfrm>
        <a:prstGeom prst="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5. </a:t>
          </a:r>
          <a:r>
            <a:rPr lang="lv-LV" sz="2700" kern="1200" dirty="0" smtClean="0"/>
            <a:t>Vide</a:t>
          </a:r>
          <a:endParaRPr lang="en-GB" sz="2700" kern="1200" dirty="0"/>
        </a:p>
      </dsp:txBody>
      <dsp:txXfrm>
        <a:off x="2828925" y="2391569"/>
        <a:ext cx="2571749" cy="1543050"/>
      </dsp:txXfrm>
    </dsp:sp>
    <dsp:sp modelId="{BA005208-D686-4205-972F-4699021665DC}">
      <dsp:nvSpPr>
        <dsp:cNvPr id="0" name=""/>
        <dsp:cNvSpPr/>
      </dsp:nvSpPr>
      <dsp:spPr>
        <a:xfrm>
          <a:off x="5657849" y="2391569"/>
          <a:ext cx="2571749" cy="154305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GB" sz="2700" kern="1200" dirty="0" smtClean="0"/>
            <a:t>6. </a:t>
          </a:r>
          <a:r>
            <a:rPr lang="lv-LV" sz="2700" kern="1200" dirty="0" smtClean="0"/>
            <a:t>Kopējā lauksaimniecības politika</a:t>
          </a:r>
          <a:endParaRPr lang="en-GB" sz="2700" kern="1200" dirty="0"/>
        </a:p>
      </dsp:txBody>
      <dsp:txXfrm>
        <a:off x="5657849" y="2391569"/>
        <a:ext cx="2571749" cy="154305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106279A-837A-423F-A9AC-ED4B36341B72}">
      <dsp:nvSpPr>
        <dsp:cNvPr id="0" name=""/>
        <dsp:cNvSpPr/>
      </dsp:nvSpPr>
      <dsp:spPr>
        <a:xfrm>
          <a:off x="0" y="0"/>
          <a:ext cx="6583680" cy="112476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lv-LV" sz="2100" kern="1200" dirty="0" smtClean="0"/>
            <a:t>EVIN 1. Ilgtspēja un vērtēšana</a:t>
          </a:r>
          <a:endParaRPr lang="en-GB" sz="2100" kern="1200" dirty="0"/>
        </a:p>
      </dsp:txBody>
      <dsp:txXfrm>
        <a:off x="0" y="0"/>
        <a:ext cx="5340814" cy="1124764"/>
      </dsp:txXfrm>
    </dsp:sp>
    <dsp:sp modelId="{C901BF45-0FF2-4BDA-BB45-0051F6AB2451}">
      <dsp:nvSpPr>
        <dsp:cNvPr id="0" name=""/>
        <dsp:cNvSpPr/>
      </dsp:nvSpPr>
      <dsp:spPr>
        <a:xfrm>
          <a:off x="551383" y="1329267"/>
          <a:ext cx="6583680" cy="1124764"/>
        </a:xfrm>
        <a:prstGeom prst="roundRect">
          <a:avLst>
            <a:gd name="adj" fmla="val 10000"/>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lv-LV" sz="2100" kern="1200" dirty="0" smtClean="0"/>
            <a:t>EVIN 2. Vērtējumu noteiktība un tirgus risks</a:t>
          </a:r>
          <a:endParaRPr lang="en-GB" sz="2100" kern="1200" dirty="0"/>
        </a:p>
      </dsp:txBody>
      <dsp:txXfrm>
        <a:off x="551383" y="1329267"/>
        <a:ext cx="5301199" cy="1124764"/>
      </dsp:txXfrm>
    </dsp:sp>
    <dsp:sp modelId="{F008ED87-EE06-4E2F-AB72-7C30E6567C1B}">
      <dsp:nvSpPr>
        <dsp:cNvPr id="0" name=""/>
        <dsp:cNvSpPr/>
      </dsp:nvSpPr>
      <dsp:spPr>
        <a:xfrm>
          <a:off x="1094536" y="2658535"/>
          <a:ext cx="6583680" cy="1124764"/>
        </a:xfrm>
        <a:prstGeom prst="roundRect">
          <a:avLst>
            <a:gd name="adj" fmla="val 10000"/>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lv-LV" sz="2100" kern="1200" dirty="0" smtClean="0"/>
            <a:t>EVIN 3. Vērtības attiecināšana uz zemi un apbūvi</a:t>
          </a:r>
          <a:endParaRPr lang="en-GB" sz="2100" kern="1200" dirty="0"/>
        </a:p>
      </dsp:txBody>
      <dsp:txXfrm>
        <a:off x="1094536" y="2658535"/>
        <a:ext cx="5309429" cy="1124764"/>
      </dsp:txXfrm>
    </dsp:sp>
    <dsp:sp modelId="{AB8F7CCA-436D-4E55-89C4-7C8CC3621D0A}">
      <dsp:nvSpPr>
        <dsp:cNvPr id="0" name=""/>
        <dsp:cNvSpPr/>
      </dsp:nvSpPr>
      <dsp:spPr>
        <a:xfrm>
          <a:off x="1645920" y="3987803"/>
          <a:ext cx="6583680" cy="1124764"/>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lv-LV" sz="2100" kern="1200" dirty="0" smtClean="0"/>
            <a:t>EVIN 4. Vērtēšana Nekustamā īpašuma nodokļa pārskatīšanas vajadzībām un citi saistītie jautājumi</a:t>
          </a:r>
          <a:endParaRPr lang="en-GB" sz="2100" kern="1200" dirty="0"/>
        </a:p>
      </dsp:txBody>
      <dsp:txXfrm>
        <a:off x="1645920" y="3987803"/>
        <a:ext cx="5301199" cy="1124764"/>
      </dsp:txXfrm>
    </dsp:sp>
    <dsp:sp modelId="{64E417C5-673A-4126-8191-84A3234BE62C}">
      <dsp:nvSpPr>
        <dsp:cNvPr id="0" name=""/>
        <dsp:cNvSpPr/>
      </dsp:nvSpPr>
      <dsp:spPr>
        <a:xfrm>
          <a:off x="5852582" y="861467"/>
          <a:ext cx="731097" cy="731097"/>
        </a:xfrm>
        <a:prstGeom prst="downArrow">
          <a:avLst>
            <a:gd name="adj1" fmla="val 55000"/>
            <a:gd name="adj2" fmla="val 45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GB" sz="3300" kern="1200"/>
        </a:p>
      </dsp:txBody>
      <dsp:txXfrm>
        <a:off x="5852582" y="861467"/>
        <a:ext cx="731097" cy="731097"/>
      </dsp:txXfrm>
    </dsp:sp>
    <dsp:sp modelId="{952E246C-7AC7-404C-BC9D-20F0CE58B376}">
      <dsp:nvSpPr>
        <dsp:cNvPr id="0" name=""/>
        <dsp:cNvSpPr/>
      </dsp:nvSpPr>
      <dsp:spPr>
        <a:xfrm>
          <a:off x="6403965" y="2190735"/>
          <a:ext cx="731097" cy="731097"/>
        </a:xfrm>
        <a:prstGeom prst="downArrow">
          <a:avLst>
            <a:gd name="adj1" fmla="val 55000"/>
            <a:gd name="adj2" fmla="val 45000"/>
          </a:avLst>
        </a:prstGeom>
        <a:solidFill>
          <a:schemeClr val="accent4">
            <a:tint val="40000"/>
            <a:alpha val="90000"/>
            <a:hueOff val="-1972853"/>
            <a:satOff val="11079"/>
            <a:lumOff val="704"/>
            <a:alphaOff val="0"/>
          </a:schemeClr>
        </a:solidFill>
        <a:ln w="25400" cap="flat" cmpd="sng" algn="ctr">
          <a:solidFill>
            <a:schemeClr val="accent4">
              <a:tint val="40000"/>
              <a:alpha val="90000"/>
              <a:hueOff val="-1972853"/>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GB" sz="3300" kern="1200"/>
        </a:p>
      </dsp:txBody>
      <dsp:txXfrm>
        <a:off x="6403965" y="2190735"/>
        <a:ext cx="731097" cy="731097"/>
      </dsp:txXfrm>
    </dsp:sp>
    <dsp:sp modelId="{12C773C1-11E5-40C3-A6CA-912CCE192194}">
      <dsp:nvSpPr>
        <dsp:cNvPr id="0" name=""/>
        <dsp:cNvSpPr/>
      </dsp:nvSpPr>
      <dsp:spPr>
        <a:xfrm>
          <a:off x="6947119" y="3520003"/>
          <a:ext cx="731097" cy="731097"/>
        </a:xfrm>
        <a:prstGeom prst="downArrow">
          <a:avLst>
            <a:gd name="adj1" fmla="val 55000"/>
            <a:gd name="adj2" fmla="val 45000"/>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GB" sz="3300" kern="1200"/>
        </a:p>
      </dsp:txBody>
      <dsp:txXfrm>
        <a:off x="6947119" y="3520003"/>
        <a:ext cx="731097" cy="73109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77A0AA-E6FD-4D9E-AA16-61475FD772EF}">
      <dsp:nvSpPr>
        <dsp:cNvPr id="0" name=""/>
        <dsp:cNvSpPr/>
      </dsp:nvSpPr>
      <dsp:spPr>
        <a:xfrm>
          <a:off x="0" y="0"/>
          <a:ext cx="6583680" cy="1227046"/>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lv-LV" sz="2300" kern="1200" dirty="0" smtClean="0"/>
            <a:t>EVIN 5. Vērtēšanas metodika</a:t>
          </a:r>
          <a:endParaRPr lang="en-GB" sz="2300" kern="1200" dirty="0"/>
        </a:p>
      </dsp:txBody>
      <dsp:txXfrm>
        <a:off x="0" y="0"/>
        <a:ext cx="5227793" cy="1227046"/>
      </dsp:txXfrm>
    </dsp:sp>
    <dsp:sp modelId="{F096316D-2D18-4D1D-B92A-8F204A0F2DB9}">
      <dsp:nvSpPr>
        <dsp:cNvPr id="0" name=""/>
        <dsp:cNvSpPr/>
      </dsp:nvSpPr>
      <dsp:spPr>
        <a:xfrm>
          <a:off x="551383" y="1450145"/>
          <a:ext cx="6583680" cy="1227046"/>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lv-LV" sz="2300" kern="1200" dirty="0" smtClean="0"/>
            <a:t>EVIN 6. </a:t>
          </a:r>
          <a:r>
            <a:rPr lang="lv-LV" sz="2300" kern="1200" dirty="0" smtClean="0"/>
            <a:t>Izslēgts no standartu teksta</a:t>
          </a:r>
          <a:endParaRPr lang="en-GB" sz="2300" kern="1200" dirty="0"/>
        </a:p>
      </dsp:txBody>
      <dsp:txXfrm>
        <a:off x="551383" y="1450145"/>
        <a:ext cx="5234716" cy="1227046"/>
      </dsp:txXfrm>
    </dsp:sp>
    <dsp:sp modelId="{0A038CAB-B01A-4CEC-AAFB-25CA8AC58BC7}">
      <dsp:nvSpPr>
        <dsp:cNvPr id="0" name=""/>
        <dsp:cNvSpPr/>
      </dsp:nvSpPr>
      <dsp:spPr>
        <a:xfrm>
          <a:off x="1094536" y="2900291"/>
          <a:ext cx="6583680" cy="1227046"/>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lv-LV" sz="2300" kern="1200" dirty="0" smtClean="0"/>
            <a:t>EVIN 7. Eiropas nekustamo īpašumu un tirgus klasificēšana – vadlīnijas vērtētājiem</a:t>
          </a:r>
          <a:endParaRPr lang="en-GB" sz="2300" kern="1200" dirty="0"/>
        </a:p>
      </dsp:txBody>
      <dsp:txXfrm>
        <a:off x="1094536" y="2900291"/>
        <a:ext cx="5242946" cy="1227046"/>
      </dsp:txXfrm>
    </dsp:sp>
    <dsp:sp modelId="{D49AF4D2-4754-4366-A449-ED7343A7045F}">
      <dsp:nvSpPr>
        <dsp:cNvPr id="0" name=""/>
        <dsp:cNvSpPr/>
      </dsp:nvSpPr>
      <dsp:spPr>
        <a:xfrm>
          <a:off x="1645920" y="4350436"/>
          <a:ext cx="6583680" cy="1227046"/>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lv-LV" sz="2300" kern="1200" dirty="0" smtClean="0"/>
            <a:t>EVIN 8. Patiesās vērtības mērījumi atbilstoši 13. SFPS prasībām</a:t>
          </a:r>
          <a:endParaRPr lang="en-GB" sz="2300" kern="1200" dirty="0"/>
        </a:p>
      </dsp:txBody>
      <dsp:txXfrm>
        <a:off x="1645920" y="4350436"/>
        <a:ext cx="5234716" cy="1227046"/>
      </dsp:txXfrm>
    </dsp:sp>
    <dsp:sp modelId="{9809AD04-D3E9-4BB1-93F3-781BFEEFD8F3}">
      <dsp:nvSpPr>
        <dsp:cNvPr id="0" name=""/>
        <dsp:cNvSpPr/>
      </dsp:nvSpPr>
      <dsp:spPr>
        <a:xfrm>
          <a:off x="5786099" y="939805"/>
          <a:ext cx="797580" cy="797580"/>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5786099" y="939805"/>
        <a:ext cx="797580" cy="797580"/>
      </dsp:txXfrm>
    </dsp:sp>
    <dsp:sp modelId="{9237D6EE-0264-4EEC-9135-C5DEB719FB6B}">
      <dsp:nvSpPr>
        <dsp:cNvPr id="0" name=""/>
        <dsp:cNvSpPr/>
      </dsp:nvSpPr>
      <dsp:spPr>
        <a:xfrm>
          <a:off x="6337483" y="2389951"/>
          <a:ext cx="797580" cy="797580"/>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6337483" y="2389951"/>
        <a:ext cx="797580" cy="797580"/>
      </dsp:txXfrm>
    </dsp:sp>
    <dsp:sp modelId="{6799BF72-8290-4E3F-A64B-16513D32F822}">
      <dsp:nvSpPr>
        <dsp:cNvPr id="0" name=""/>
        <dsp:cNvSpPr/>
      </dsp:nvSpPr>
      <dsp:spPr>
        <a:xfrm>
          <a:off x="6880636" y="3840097"/>
          <a:ext cx="797580" cy="797580"/>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6880636" y="3840097"/>
        <a:ext cx="797580" cy="79758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8973F4-3760-4F52-976A-A8B80DE8A4B5}">
      <dsp:nvSpPr>
        <dsp:cNvPr id="0" name=""/>
        <dsp:cNvSpPr/>
      </dsp:nvSpPr>
      <dsp:spPr>
        <a:xfrm>
          <a:off x="154348" y="186429"/>
          <a:ext cx="6830423" cy="1303614"/>
        </a:xfrm>
        <a:prstGeom prst="roundRect">
          <a:avLst>
            <a:gd name="adj" fmla="val 10000"/>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lv-LV" sz="2200" kern="1200" dirty="0" err="1" smtClean="0"/>
            <a:t>TEGoVA</a:t>
          </a:r>
          <a:r>
            <a:rPr lang="lv-LV" sz="2200" kern="1200" dirty="0" smtClean="0"/>
            <a:t> minimālo izglītības prasību apkopojumu</a:t>
          </a:r>
          <a:endParaRPr lang="en-GB" sz="2200" kern="1200" dirty="0"/>
        </a:p>
      </dsp:txBody>
      <dsp:txXfrm>
        <a:off x="154348" y="186429"/>
        <a:ext cx="5474280" cy="1303614"/>
      </dsp:txXfrm>
    </dsp:sp>
    <dsp:sp modelId="{50FDEC41-B20F-42E9-ABC2-4AFC3201CA10}">
      <dsp:nvSpPr>
        <dsp:cNvPr id="0" name=""/>
        <dsp:cNvSpPr/>
      </dsp:nvSpPr>
      <dsp:spPr>
        <a:xfrm>
          <a:off x="617219" y="1587776"/>
          <a:ext cx="6995160" cy="1360951"/>
        </a:xfrm>
        <a:prstGeom prst="roundRect">
          <a:avLst>
            <a:gd name="adj" fmla="val 10000"/>
          </a:avLst>
        </a:prstGeom>
        <a:gradFill rotWithShape="0">
          <a:gsLst>
            <a:gs pos="0">
              <a:schemeClr val="accent1">
                <a:shade val="50000"/>
                <a:hueOff val="240958"/>
                <a:satOff val="-5040"/>
                <a:lumOff val="28042"/>
                <a:alphaOff val="0"/>
                <a:shade val="51000"/>
                <a:satMod val="130000"/>
              </a:schemeClr>
            </a:gs>
            <a:gs pos="80000">
              <a:schemeClr val="accent1">
                <a:shade val="50000"/>
                <a:hueOff val="240958"/>
                <a:satOff val="-5040"/>
                <a:lumOff val="28042"/>
                <a:alphaOff val="0"/>
                <a:shade val="93000"/>
                <a:satMod val="130000"/>
              </a:schemeClr>
            </a:gs>
            <a:gs pos="100000">
              <a:schemeClr val="accent1">
                <a:shade val="50000"/>
                <a:hueOff val="240958"/>
                <a:satOff val="-5040"/>
                <a:lumOff val="2804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lv-LV" sz="2200" kern="1200" dirty="0" smtClean="0"/>
            <a:t>Kvalifikācijas atzīšanas apkopojumu: </a:t>
          </a:r>
          <a:r>
            <a:rPr lang="lv-LV" sz="2200" kern="1200" dirty="0" err="1" smtClean="0"/>
            <a:t>TEGoVA</a:t>
          </a:r>
          <a:r>
            <a:rPr lang="lv-LV" sz="2200" kern="1200" dirty="0" smtClean="0"/>
            <a:t> Atzīta Eiropas vērtētāja (REV) un </a:t>
          </a:r>
          <a:r>
            <a:rPr lang="lv-LV" sz="2200" kern="1200" dirty="0" err="1" smtClean="0"/>
            <a:t>TEGoVA</a:t>
          </a:r>
          <a:r>
            <a:rPr lang="lv-LV" sz="2200" kern="1200" dirty="0" smtClean="0"/>
            <a:t> Mājokļu vērtētāja (TRV) programmas</a:t>
          </a:r>
          <a:endParaRPr lang="en-GB" sz="2200" kern="1200" dirty="0"/>
        </a:p>
      </dsp:txBody>
      <dsp:txXfrm>
        <a:off x="617219" y="1587776"/>
        <a:ext cx="5493321" cy="1360951"/>
      </dsp:txXfrm>
    </dsp:sp>
    <dsp:sp modelId="{57E5B149-AD96-4E95-82D7-21EBEF95590F}">
      <dsp:nvSpPr>
        <dsp:cNvPr id="0" name=""/>
        <dsp:cNvSpPr/>
      </dsp:nvSpPr>
      <dsp:spPr>
        <a:xfrm>
          <a:off x="1234439" y="3247560"/>
          <a:ext cx="6995160" cy="1216935"/>
        </a:xfrm>
        <a:prstGeom prst="roundRect">
          <a:avLst>
            <a:gd name="adj" fmla="val 10000"/>
          </a:avLst>
        </a:prstGeom>
        <a:gradFill rotWithShape="0">
          <a:gsLst>
            <a:gs pos="0">
              <a:schemeClr val="accent1">
                <a:shade val="50000"/>
                <a:hueOff val="240958"/>
                <a:satOff val="-5040"/>
                <a:lumOff val="28042"/>
                <a:alphaOff val="0"/>
                <a:shade val="51000"/>
                <a:satMod val="130000"/>
              </a:schemeClr>
            </a:gs>
            <a:gs pos="80000">
              <a:schemeClr val="accent1">
                <a:shade val="50000"/>
                <a:hueOff val="240958"/>
                <a:satOff val="-5040"/>
                <a:lumOff val="28042"/>
                <a:alphaOff val="0"/>
                <a:shade val="93000"/>
                <a:satMod val="130000"/>
              </a:schemeClr>
            </a:gs>
            <a:gs pos="100000">
              <a:schemeClr val="accent1">
                <a:shade val="50000"/>
                <a:hueOff val="240958"/>
                <a:satOff val="-5040"/>
                <a:lumOff val="2804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lv-LV" sz="2200" kern="1200" dirty="0" smtClean="0"/>
            <a:t>Jēdzienu vārdnīcu</a:t>
          </a:r>
          <a:endParaRPr lang="en-GB" sz="2200" kern="1200" dirty="0"/>
        </a:p>
      </dsp:txBody>
      <dsp:txXfrm>
        <a:off x="1234439" y="3247560"/>
        <a:ext cx="5493321" cy="1216935"/>
      </dsp:txXfrm>
    </dsp:sp>
    <dsp:sp modelId="{CD24CF3B-A81A-45E0-8D2B-C72DE73D273C}">
      <dsp:nvSpPr>
        <dsp:cNvPr id="0" name=""/>
        <dsp:cNvSpPr/>
      </dsp:nvSpPr>
      <dsp:spPr>
        <a:xfrm>
          <a:off x="6110541" y="1032054"/>
          <a:ext cx="884618" cy="884618"/>
        </a:xfrm>
        <a:prstGeom prst="downArrow">
          <a:avLst>
            <a:gd name="adj1" fmla="val 55000"/>
            <a:gd name="adj2" fmla="val 45000"/>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6110541" y="1032054"/>
        <a:ext cx="884618" cy="884618"/>
      </dsp:txXfrm>
    </dsp:sp>
    <dsp:sp modelId="{66DAE8E4-C6F6-45A3-9F10-773205951BBB}">
      <dsp:nvSpPr>
        <dsp:cNvPr id="0" name=""/>
        <dsp:cNvSpPr/>
      </dsp:nvSpPr>
      <dsp:spPr>
        <a:xfrm>
          <a:off x="6727761" y="2610758"/>
          <a:ext cx="884618" cy="884618"/>
        </a:xfrm>
        <a:prstGeom prst="downArrow">
          <a:avLst>
            <a:gd name="adj1" fmla="val 55000"/>
            <a:gd name="adj2" fmla="val 45000"/>
          </a:avLst>
        </a:prstGeom>
        <a:solidFill>
          <a:schemeClr val="accent1">
            <a:alpha val="90000"/>
            <a:tint val="55000"/>
            <a:hueOff val="0"/>
            <a:satOff val="0"/>
            <a:lumOff val="0"/>
            <a:alphaOff val="0"/>
          </a:schemeClr>
        </a:solidFill>
        <a:ln w="9525" cap="flat" cmpd="sng" algn="ctr">
          <a:solidFill>
            <a:schemeClr val="accent1">
              <a:alpha val="90000"/>
              <a:tint val="55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6727761" y="2610758"/>
        <a:ext cx="884618" cy="88461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996FA3-2943-43B2-B349-8B56CC6A2E77}" type="datetimeFigureOut">
              <a:rPr lang="en-GB" smtClean="0"/>
              <a:pPr/>
              <a:t>06/03/2018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633B44-8C5B-4B8C-B1A7-412E066ACCBB}" type="slidenum">
              <a:rPr lang="en-GB" smtClean="0"/>
              <a:pPr/>
              <a:t>‹#›</a:t>
            </a:fld>
            <a:endParaRPr lang="en-GB"/>
          </a:p>
        </p:txBody>
      </p:sp>
    </p:spTree>
    <p:extLst>
      <p:ext uri="{BB962C8B-B14F-4D97-AF65-F5344CB8AC3E}">
        <p14:creationId xmlns:p14="http://schemas.microsoft.com/office/powerpoint/2010/main" xmlns="" val="2487957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4F5C35-30EE-4981-B878-26B5F4C4AFC4}" type="datetime1">
              <a:rPr lang="en-GB" smtClean="0"/>
              <a:pPr/>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32572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931DFF2-88A5-4F65-9102-1202B65CC52E}" type="datetime1">
              <a:rPr lang="en-GB" smtClean="0"/>
              <a:pPr/>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421142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AC5297-1395-4C2F-BA16-80FAC103B6EE}" type="datetime1">
              <a:rPr lang="en-GB" smtClean="0"/>
              <a:pPr/>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320958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4A4D72-9F94-4809-B3BA-F562F0379E8D}" type="datetime1">
              <a:rPr lang="en-GB" smtClean="0"/>
              <a:pPr/>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49669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85452-3F1D-4F1E-AC72-459A13D46166}" type="datetime1">
              <a:rPr lang="en-GB" smtClean="0"/>
              <a:pPr/>
              <a:t>06/03/2018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178454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0EE0E6D-E393-4D84-955A-B079D33C5C14}" type="datetime1">
              <a:rPr lang="en-GB" smtClean="0"/>
              <a:pPr/>
              <a:t>06/03/2018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28761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A2361E-5149-40EF-8F44-62981C9B942A}" type="datetime1">
              <a:rPr lang="en-GB" smtClean="0"/>
              <a:pPr/>
              <a:t>06/03/2018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34916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77CDC27-C862-4078-A632-643B21906C42}" type="datetime1">
              <a:rPr lang="en-GB" smtClean="0"/>
              <a:pPr/>
              <a:t>06/03/2018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15780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128F4-BA97-4CAB-B656-4E76DEA2AECB}" type="datetime1">
              <a:rPr lang="en-GB" smtClean="0"/>
              <a:pPr/>
              <a:t>06/03/2018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302789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8D9887-3DAF-4CB8-BD34-C418DDEC1968}" type="datetime1">
              <a:rPr lang="en-GB" smtClean="0"/>
              <a:pPr/>
              <a:t>06/03/2018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256210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7FED1-78A4-4615-B6CB-99B83E32B696}" type="datetime1">
              <a:rPr lang="en-GB" smtClean="0"/>
              <a:pPr/>
              <a:t>06/03/2018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328821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DE6B7-5ED6-4EBB-B154-9FF3952E2D37}" type="datetime1">
              <a:rPr lang="en-GB" smtClean="0"/>
              <a:pPr/>
              <a:t>06/03/2018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02044-F421-472B-A86E-054CD838C384}" type="slidenum">
              <a:rPr lang="en-GB" smtClean="0"/>
              <a:pPr/>
              <a:t>‹#›</a:t>
            </a:fld>
            <a:endParaRPr lang="en-GB"/>
          </a:p>
        </p:txBody>
      </p:sp>
    </p:spTree>
    <p:extLst>
      <p:ext uri="{BB962C8B-B14F-4D97-AF65-F5344CB8AC3E}">
        <p14:creationId xmlns:p14="http://schemas.microsoft.com/office/powerpoint/2010/main" xmlns="" val="3276239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tegova.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test-tegova.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99392"/>
            <a:ext cx="9144000" cy="6858000"/>
          </a:xfrm>
          <a:prstGeom prst="rect">
            <a:avLst/>
          </a:prstGeom>
        </p:spPr>
      </p:pic>
      <p:sp>
        <p:nvSpPr>
          <p:cNvPr id="2" name="Titre 1"/>
          <p:cNvSpPr>
            <a:spLocks noGrp="1"/>
          </p:cNvSpPr>
          <p:nvPr>
            <p:ph type="ctrTitle"/>
          </p:nvPr>
        </p:nvSpPr>
        <p:spPr/>
        <p:txBody>
          <a:bodyPr>
            <a:normAutofit/>
          </a:bodyPr>
          <a:lstStyle/>
          <a:p>
            <a:r>
              <a:rPr lang="fr-FR" sz="6600" b="1" dirty="0" smtClean="0">
                <a:solidFill>
                  <a:schemeClr val="accent1">
                    <a:lumMod val="50000"/>
                  </a:schemeClr>
                </a:solidFill>
                <a:effectLst>
                  <a:outerShdw blurRad="38100" dist="38100" dir="2700000" algn="tl">
                    <a:srgbClr val="000000">
                      <a:alpha val="43137"/>
                    </a:srgbClr>
                  </a:outerShdw>
                </a:effectLst>
              </a:rPr>
              <a:t>EVS 2016</a:t>
            </a:r>
            <a:endParaRPr lang="fr-FR" sz="6600" b="1" dirty="0">
              <a:solidFill>
                <a:schemeClr val="accent1">
                  <a:lumMod val="50000"/>
                </a:schemeClr>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16E02044-F421-472B-A86E-054CD838C384}" type="slidenum">
              <a:rPr lang="en-GB" smtClean="0"/>
              <a:pPr/>
              <a:t>1</a:t>
            </a:fld>
            <a:endParaRPr lang="en-GB"/>
          </a:p>
        </p:txBody>
      </p:sp>
      <p:sp>
        <p:nvSpPr>
          <p:cNvPr id="6" name="Subtitle 5"/>
          <p:cNvSpPr>
            <a:spLocks noGrp="1"/>
          </p:cNvSpPr>
          <p:nvPr>
            <p:ph type="subTitle" idx="1"/>
          </p:nvPr>
        </p:nvSpPr>
        <p:spPr>
          <a:xfrm>
            <a:off x="1357290" y="3643314"/>
            <a:ext cx="6400800" cy="1752600"/>
          </a:xfrm>
        </p:spPr>
        <p:txBody>
          <a:bodyPr>
            <a:noAutofit/>
          </a:bodyPr>
          <a:lstStyle/>
          <a:p>
            <a:r>
              <a:rPr lang="lv-LV" sz="2800" b="1" dirty="0" smtClean="0">
                <a:solidFill>
                  <a:schemeClr val="accent1">
                    <a:lumMod val="50000"/>
                  </a:schemeClr>
                </a:solidFill>
                <a:effectLst>
                  <a:outerShdw blurRad="38100" dist="38100" dir="2700000" algn="tl">
                    <a:srgbClr val="000000">
                      <a:alpha val="43137"/>
                    </a:srgbClr>
                  </a:outerShdw>
                </a:effectLst>
                <a:latin typeface="+mj-lt"/>
                <a:ea typeface="+mj-ea"/>
                <a:cs typeface="+mj-cs"/>
              </a:rPr>
              <a:t>Starptautiskā konference </a:t>
            </a:r>
            <a:br>
              <a:rPr lang="lv-LV" sz="2800" b="1" dirty="0" smtClean="0">
                <a:solidFill>
                  <a:schemeClr val="accent1">
                    <a:lumMod val="50000"/>
                  </a:schemeClr>
                </a:solidFill>
                <a:effectLst>
                  <a:outerShdw blurRad="38100" dist="38100" dir="2700000" algn="tl">
                    <a:srgbClr val="000000">
                      <a:alpha val="43137"/>
                    </a:srgbClr>
                  </a:outerShdw>
                </a:effectLst>
                <a:latin typeface="+mj-lt"/>
                <a:ea typeface="+mj-ea"/>
                <a:cs typeface="+mj-cs"/>
              </a:rPr>
            </a:br>
            <a:r>
              <a:rPr lang="lv-LV" sz="2800" b="1" dirty="0" smtClean="0">
                <a:solidFill>
                  <a:schemeClr val="accent1">
                    <a:lumMod val="50000"/>
                  </a:schemeClr>
                </a:solidFill>
                <a:effectLst>
                  <a:outerShdw blurRad="38100" dist="38100" dir="2700000" algn="tl">
                    <a:srgbClr val="000000">
                      <a:alpha val="43137"/>
                    </a:srgbClr>
                  </a:outerShdw>
                </a:effectLst>
                <a:latin typeface="+mj-lt"/>
                <a:ea typeface="+mj-ea"/>
                <a:cs typeface="+mj-cs"/>
              </a:rPr>
              <a:t>„</a:t>
            </a:r>
            <a:r>
              <a:rPr lang="lv-LV" sz="2800" b="1" dirty="0" err="1" smtClean="0">
                <a:solidFill>
                  <a:schemeClr val="accent1">
                    <a:lumMod val="50000"/>
                  </a:schemeClr>
                </a:solidFill>
                <a:effectLst>
                  <a:outerShdw blurRad="38100" dist="38100" dir="2700000" algn="tl">
                    <a:srgbClr val="000000">
                      <a:alpha val="43137"/>
                    </a:srgbClr>
                  </a:outerShdw>
                </a:effectLst>
                <a:latin typeface="+mj-lt"/>
                <a:ea typeface="+mj-ea"/>
                <a:cs typeface="+mj-cs"/>
              </a:rPr>
              <a:t>TEGoVA</a:t>
            </a:r>
            <a:r>
              <a:rPr lang="lv-LV" sz="2800" b="1" dirty="0" smtClean="0">
                <a:solidFill>
                  <a:schemeClr val="accent1">
                    <a:lumMod val="50000"/>
                  </a:schemeClr>
                </a:solidFill>
                <a:effectLst>
                  <a:outerShdw blurRad="38100" dist="38100" dir="2700000" algn="tl">
                    <a:srgbClr val="000000">
                      <a:alpha val="43137"/>
                    </a:srgbClr>
                  </a:outerShdw>
                </a:effectLst>
                <a:latin typeface="+mj-lt"/>
                <a:ea typeface="+mj-ea"/>
                <a:cs typeface="+mj-cs"/>
              </a:rPr>
              <a:t> Eiropas vērtēšanas standarti 2016 – iespēja uzlabot vērtējumu kvalitāti”</a:t>
            </a:r>
          </a:p>
          <a:p>
            <a:r>
              <a:rPr lang="lv-LV" sz="2800" b="1" dirty="0" smtClean="0">
                <a:solidFill>
                  <a:schemeClr val="accent1">
                    <a:lumMod val="50000"/>
                  </a:schemeClr>
                </a:solidFill>
                <a:effectLst>
                  <a:outerShdw blurRad="38100" dist="38100" dir="2700000" algn="tl">
                    <a:srgbClr val="000000">
                      <a:alpha val="43137"/>
                    </a:srgbClr>
                  </a:outerShdw>
                </a:effectLst>
                <a:latin typeface="+mj-lt"/>
                <a:ea typeface="+mj-ea"/>
                <a:cs typeface="+mj-cs"/>
              </a:rPr>
              <a:t>Rīgā, 2016.gada 27.maijā</a:t>
            </a:r>
          </a:p>
        </p:txBody>
      </p:sp>
    </p:spTree>
    <p:extLst>
      <p:ext uri="{BB962C8B-B14F-4D97-AF65-F5344CB8AC3E}">
        <p14:creationId xmlns:p14="http://schemas.microsoft.com/office/powerpoint/2010/main" xmlns="" val="3320389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4400" b="1" dirty="0" smtClean="0">
                <a:ea typeface="Tahoma" panose="020B0604030504040204" pitchFamily="34" charset="0"/>
                <a:cs typeface="Tahoma" panose="020B0604030504040204" pitchFamily="34" charset="0"/>
              </a:rPr>
              <a:t>EVS 3</a:t>
            </a:r>
            <a:endParaRPr lang="en-GB" sz="4400" b="1" dirty="0">
              <a:ea typeface="Tahoma" panose="020B0604030504040204" pitchFamily="34" charset="0"/>
              <a:cs typeface="Tahoma" panose="020B0604030504040204" pitchFamily="34" charset="0"/>
            </a:endParaRPr>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10</a:t>
            </a:fld>
            <a:endParaRPr lang="fr-FR"/>
          </a:p>
        </p:txBody>
      </p:sp>
      <p:sp>
        <p:nvSpPr>
          <p:cNvPr id="4" name="Content Placeholder 3"/>
          <p:cNvSpPr>
            <a:spLocks noGrp="1"/>
          </p:cNvSpPr>
          <p:nvPr>
            <p:ph sz="quarter" idx="1"/>
          </p:nvPr>
        </p:nvSpPr>
        <p:spPr/>
        <p:txBody>
          <a:bodyPr>
            <a:normAutofit/>
          </a:bodyPr>
          <a:lstStyle/>
          <a:p>
            <a:pPr marL="0" indent="0">
              <a:buNone/>
            </a:pPr>
            <a:r>
              <a:rPr lang="en-GB" b="1" dirty="0" smtClean="0">
                <a:solidFill>
                  <a:srgbClr val="C00000"/>
                </a:solidFill>
                <a:latin typeface="Calibri" panose="020F0502020204030204" pitchFamily="34" charset="0"/>
              </a:rPr>
              <a:t>EVS 3  </a:t>
            </a:r>
            <a:r>
              <a:rPr lang="lv-LV" b="1" dirty="0" smtClean="0">
                <a:solidFill>
                  <a:srgbClr val="C00000"/>
                </a:solidFill>
                <a:latin typeface="Calibri" panose="020F0502020204030204" pitchFamily="34" charset="0"/>
              </a:rPr>
              <a:t>Kvalificēts vērtētājs</a:t>
            </a:r>
            <a:r>
              <a:rPr lang="en-GB" dirty="0" smtClean="0">
                <a:solidFill>
                  <a:schemeClr val="bg1">
                    <a:lumMod val="50000"/>
                  </a:schemeClr>
                </a:solidFill>
                <a:latin typeface="Calibri" panose="020F0502020204030204" pitchFamily="34" charset="0"/>
              </a:rPr>
              <a:t>, </a:t>
            </a:r>
            <a:r>
              <a:rPr lang="lv-LV" dirty="0" smtClean="0"/>
              <a:t>ir papildināts ar prasību, ka vērtētājs ne vien ir kompetents, bet ir arī neatkarīgs, un ir atklājis visus potenciālos interešu konfliktus</a:t>
            </a:r>
            <a:r>
              <a:rPr lang="en-GB" dirty="0" smtClean="0">
                <a:latin typeface="Calibri" panose="020F0502020204030204" pitchFamily="34" charset="0"/>
              </a:rPr>
              <a:t>:</a:t>
            </a:r>
          </a:p>
          <a:p>
            <a:pPr marL="0" indent="0">
              <a:buNone/>
            </a:pPr>
            <a:r>
              <a:rPr lang="en-GB" sz="2800" dirty="0" smtClean="0">
                <a:latin typeface="Calibri" panose="020F0502020204030204" pitchFamily="34" charset="0"/>
              </a:rPr>
              <a:t>“</a:t>
            </a:r>
            <a:r>
              <a:rPr lang="lv-LV" sz="2800" i="1" dirty="0" smtClean="0">
                <a:latin typeface="Calibri" panose="020F0502020204030204" pitchFamily="34" charset="0"/>
              </a:rPr>
              <a:t>Vērtētāja pienākums ir rakstiskā veidā atklāt klientam un norādīt vērtēšanas atskaitē jebkuras attiecības, cita veida potenciālos interešu konfliktus, vai cita veida draudus vērtētāja neatkarībai vai objektivitātei</a:t>
            </a:r>
            <a:r>
              <a:rPr lang="en-GB" sz="2800" dirty="0" smtClean="0">
                <a:latin typeface="Calibri" panose="020F0502020204030204" pitchFamily="34" charset="0"/>
              </a:rPr>
              <a:t>”. </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20271" y="285728"/>
            <a:ext cx="1947515" cy="85727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17420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4">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smtClean="0"/>
              <a:t>EVS 4</a:t>
            </a:r>
            <a:endParaRPr lang="en-GB" b="1" dirty="0"/>
          </a:p>
        </p:txBody>
      </p:sp>
      <p:sp>
        <p:nvSpPr>
          <p:cNvPr id="3" name="Content Placeholder 2"/>
          <p:cNvSpPr>
            <a:spLocks noGrp="1"/>
          </p:cNvSpPr>
          <p:nvPr>
            <p:ph idx="1"/>
          </p:nvPr>
        </p:nvSpPr>
        <p:spPr>
          <a:xfrm>
            <a:off x="457200" y="1412776"/>
            <a:ext cx="8229600" cy="5040560"/>
          </a:xfrm>
        </p:spPr>
        <p:txBody>
          <a:bodyPr>
            <a:normAutofit/>
          </a:bodyPr>
          <a:lstStyle/>
          <a:p>
            <a:r>
              <a:rPr lang="en-GB" b="1" dirty="0">
                <a:solidFill>
                  <a:srgbClr val="C00000"/>
                </a:solidFill>
              </a:rPr>
              <a:t>EVS 4  </a:t>
            </a:r>
            <a:r>
              <a:rPr lang="lv-LV" b="1" dirty="0" smtClean="0">
                <a:solidFill>
                  <a:srgbClr val="C00000"/>
                </a:solidFill>
              </a:rPr>
              <a:t>Vērtēšanas process</a:t>
            </a:r>
            <a:r>
              <a:rPr lang="en-GB" dirty="0" smtClean="0"/>
              <a:t> –</a:t>
            </a:r>
            <a:r>
              <a:rPr lang="lv-LV" dirty="0" smtClean="0"/>
              <a:t> ietver un ir papildināts ar 2013.gada maijā publicētajiem norādījumiem attiecībā uz pasūtījuma līguma nosacījumiem</a:t>
            </a:r>
            <a:r>
              <a:rPr lang="en-GB" dirty="0" smtClean="0"/>
              <a:t>.</a:t>
            </a:r>
          </a:p>
          <a:p>
            <a:pPr marL="0" indent="0" algn="just">
              <a:buNone/>
            </a:pPr>
            <a:r>
              <a:rPr lang="en-GB" sz="2800" i="1" dirty="0" smtClean="0"/>
              <a:t>“</a:t>
            </a:r>
            <a:r>
              <a:rPr lang="lv-LV" sz="2800" i="1" dirty="0" smtClean="0"/>
              <a:t>Pēc vērtējuma iesniegšanas saglabātajam datu daudzumam ir jābūt pietiekamam, lai ļautu pārbaudīt, vai analīze un vērtēšanas pieejas, vai pieeju ietvaros veiktie aprēķini, kuru rezultātā ir tapis paziņotais viedoklis par vērtību, ir bijuši pietiekami attiecīgā veida un mēroga vērtējumam</a:t>
            </a:r>
            <a:r>
              <a:rPr lang="en-GB" sz="2800" i="1" dirty="0" smtClean="0"/>
              <a:t>”</a:t>
            </a:r>
            <a:endParaRPr lang="en-GB" sz="2800" i="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00958" y="416763"/>
            <a:ext cx="1202166" cy="59520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fld id="{16E02044-F421-472B-A86E-054CD838C384}" type="slidenum">
              <a:rPr lang="en-GB" smtClean="0"/>
              <a:pPr/>
              <a:t>11</a:t>
            </a:fld>
            <a:endParaRPr lang="en-GB"/>
          </a:p>
        </p:txBody>
      </p:sp>
    </p:spTree>
    <p:extLst>
      <p:ext uri="{BB962C8B-B14F-4D97-AF65-F5344CB8AC3E}">
        <p14:creationId xmlns:p14="http://schemas.microsoft.com/office/powerpoint/2010/main" xmlns="" val="3476600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4400" b="1" dirty="0" smtClean="0">
                <a:ea typeface="Tahoma" panose="020B0604030504040204" pitchFamily="34" charset="0"/>
                <a:cs typeface="Tahoma" panose="020B0604030504040204" pitchFamily="34" charset="0"/>
              </a:rPr>
              <a:t>EVS 5</a:t>
            </a:r>
            <a:endParaRPr lang="en-GB" sz="4400" b="1" dirty="0">
              <a:ea typeface="Tahoma" panose="020B0604030504040204" pitchFamily="34" charset="0"/>
              <a:cs typeface="Tahoma" panose="020B0604030504040204" pitchFamily="34" charset="0"/>
            </a:endParaRPr>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12</a:t>
            </a:fld>
            <a:endParaRPr lang="fr-FR"/>
          </a:p>
        </p:txBody>
      </p:sp>
      <p:sp>
        <p:nvSpPr>
          <p:cNvPr id="4" name="Content Placeholder 3"/>
          <p:cNvSpPr>
            <a:spLocks noGrp="1"/>
          </p:cNvSpPr>
          <p:nvPr>
            <p:ph sz="quarter" idx="1"/>
          </p:nvPr>
        </p:nvSpPr>
        <p:spPr>
          <a:xfrm>
            <a:off x="395536" y="1600200"/>
            <a:ext cx="8496944" cy="4525963"/>
          </a:xfrm>
        </p:spPr>
        <p:txBody>
          <a:bodyPr>
            <a:noAutofit/>
          </a:bodyPr>
          <a:lstStyle/>
          <a:p>
            <a:pPr marL="0" indent="0">
              <a:buNone/>
            </a:pPr>
            <a:r>
              <a:rPr lang="en-GB" b="1" dirty="0" smtClean="0">
                <a:solidFill>
                  <a:srgbClr val="C00000"/>
                </a:solidFill>
              </a:rPr>
              <a:t>EVS 5  </a:t>
            </a:r>
            <a:r>
              <a:rPr lang="lv-LV" b="1" dirty="0" smtClean="0">
                <a:solidFill>
                  <a:srgbClr val="C00000"/>
                </a:solidFill>
              </a:rPr>
              <a:t>Vērtējuma rezultātu paziņošana</a:t>
            </a:r>
            <a:r>
              <a:rPr lang="en-GB" b="1" dirty="0" smtClean="0">
                <a:solidFill>
                  <a:schemeClr val="bg1">
                    <a:lumMod val="50000"/>
                  </a:schemeClr>
                </a:solidFill>
              </a:rPr>
              <a:t> </a:t>
            </a:r>
            <a:r>
              <a:rPr lang="en-GB" dirty="0" smtClean="0"/>
              <a:t>–</a:t>
            </a:r>
            <a:r>
              <a:rPr lang="lv-LV" dirty="0" smtClean="0"/>
              <a:t>sniedz komentārus par gadījumiem, kad ir pieprasīts noteikt “vērtību ilgākā laika posmā” </a:t>
            </a:r>
            <a:r>
              <a:rPr lang="en-GB" dirty="0" smtClean="0"/>
              <a:t>- </a:t>
            </a:r>
          </a:p>
          <a:p>
            <a:pPr marL="0" indent="0">
              <a:buNone/>
            </a:pPr>
            <a:endParaRPr lang="en-GB" sz="3600" dirty="0" smtClean="0"/>
          </a:p>
          <a:p>
            <a:pPr marL="0" indent="0">
              <a:buNone/>
            </a:pPr>
            <a:r>
              <a:rPr lang="en-GB" sz="2800" i="1" dirty="0" smtClean="0"/>
              <a:t>“</a:t>
            </a:r>
            <a:r>
              <a:rPr lang="lv-LV" sz="2800" i="1" dirty="0" smtClean="0"/>
              <a:t>lai gan šāda pieeja varētu būt noderīga... Iegūtais rezultāts nav samērojams ar Tirgus vērtību</a:t>
            </a:r>
            <a:r>
              <a:rPr lang="en-GB" sz="2800" i="1" dirty="0" smtClean="0"/>
              <a:t>”</a:t>
            </a:r>
            <a:endParaRPr lang="en-GB" sz="2800" i="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21763" y="482372"/>
            <a:ext cx="1357844" cy="6606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294115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4400" b="1" dirty="0" smtClean="0">
                <a:ea typeface="Tahoma" panose="020B0604030504040204" pitchFamily="34" charset="0"/>
                <a:cs typeface="Tahoma" panose="020B0604030504040204" pitchFamily="34" charset="0"/>
              </a:rPr>
              <a:t>EVS </a:t>
            </a:r>
            <a:r>
              <a:rPr lang="lv-LV" sz="4400" b="1" dirty="0" smtClean="0">
                <a:ea typeface="Tahoma" panose="020B0604030504040204" pitchFamily="34" charset="0"/>
                <a:cs typeface="Tahoma" panose="020B0604030504040204" pitchFamily="34" charset="0"/>
              </a:rPr>
              <a:t>6</a:t>
            </a:r>
            <a:endParaRPr lang="en-GB" sz="4400" b="1" dirty="0">
              <a:ea typeface="Tahoma" panose="020B0604030504040204" pitchFamily="34" charset="0"/>
              <a:cs typeface="Tahoma" panose="020B0604030504040204" pitchFamily="34" charset="0"/>
            </a:endParaRPr>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13</a:t>
            </a:fld>
            <a:endParaRPr lang="fr-FR"/>
          </a:p>
        </p:txBody>
      </p:sp>
      <p:sp>
        <p:nvSpPr>
          <p:cNvPr id="4" name="Content Placeholder 3"/>
          <p:cNvSpPr>
            <a:spLocks noGrp="1"/>
          </p:cNvSpPr>
          <p:nvPr>
            <p:ph sz="quarter" idx="1"/>
          </p:nvPr>
        </p:nvSpPr>
        <p:spPr>
          <a:xfrm>
            <a:off x="395536" y="1600200"/>
            <a:ext cx="8496944" cy="4525963"/>
          </a:xfrm>
        </p:spPr>
        <p:txBody>
          <a:bodyPr>
            <a:noAutofit/>
          </a:bodyPr>
          <a:lstStyle/>
          <a:p>
            <a:pPr marL="0" indent="0">
              <a:buNone/>
            </a:pPr>
            <a:r>
              <a:rPr lang="en-GB" b="1" dirty="0" smtClean="0">
                <a:solidFill>
                  <a:srgbClr val="C00000"/>
                </a:solidFill>
              </a:rPr>
              <a:t>EVS </a:t>
            </a:r>
            <a:r>
              <a:rPr lang="lv-LV" b="1" dirty="0" smtClean="0">
                <a:solidFill>
                  <a:srgbClr val="C00000"/>
                </a:solidFill>
              </a:rPr>
              <a:t>6</a:t>
            </a:r>
            <a:r>
              <a:rPr lang="en-GB" b="1" dirty="0" smtClean="0">
                <a:solidFill>
                  <a:srgbClr val="C00000"/>
                </a:solidFill>
              </a:rPr>
              <a:t>  </a:t>
            </a:r>
            <a:r>
              <a:rPr lang="lv-LV" b="1" dirty="0" smtClean="0">
                <a:solidFill>
                  <a:srgbClr val="C00000"/>
                </a:solidFill>
              </a:rPr>
              <a:t>Automatizētie vērtēšanas modeļi (AVM)</a:t>
            </a:r>
            <a:endParaRPr lang="en-GB" b="1" dirty="0" smtClean="0">
              <a:solidFill>
                <a:srgbClr val="C00000"/>
              </a:solidFill>
            </a:endParaRPr>
          </a:p>
          <a:p>
            <a:pPr marL="0" indent="0">
              <a:buNone/>
            </a:pPr>
            <a:r>
              <a:rPr lang="en-GB" b="1" dirty="0" smtClean="0">
                <a:solidFill>
                  <a:schemeClr val="bg1">
                    <a:lumMod val="50000"/>
                  </a:schemeClr>
                </a:solidFill>
              </a:rPr>
              <a:t> </a:t>
            </a:r>
            <a:r>
              <a:rPr lang="en-GB" dirty="0" smtClean="0"/>
              <a:t>–</a:t>
            </a:r>
            <a:r>
              <a:rPr lang="lv-LV" dirty="0" smtClean="0"/>
              <a:t> </a:t>
            </a:r>
            <a:r>
              <a:rPr lang="en-US" dirty="0" smtClean="0"/>
              <a:t>AVM</a:t>
            </a:r>
            <a:r>
              <a:rPr lang="lv-LV" dirty="0" smtClean="0"/>
              <a:t> nav izmantojami EVS standartiem atbilstošu novērtējumu sagatavošanai...</a:t>
            </a:r>
          </a:p>
          <a:p>
            <a:pPr marL="0" indent="0">
              <a:buNone/>
            </a:pPr>
            <a:r>
              <a:rPr lang="en-US" sz="2800" i="1" dirty="0" smtClean="0"/>
              <a:t>AVM </a:t>
            </a:r>
            <a:r>
              <a:rPr lang="lv-LV" sz="2800" i="1" dirty="0" smtClean="0"/>
              <a:t>ir uztverami ne vairāk kā tikai kā </a:t>
            </a:r>
            <a:r>
              <a:rPr lang="lv-LV" sz="2800" i="1" dirty="0" smtClean="0"/>
              <a:t>darbarīks vērtības aprēķina procesā, </a:t>
            </a:r>
            <a:r>
              <a:rPr lang="lv-LV" sz="2800" i="1" dirty="0" smtClean="0"/>
              <a:t>vērtētājam saglabājot atbildību par </a:t>
            </a:r>
            <a:r>
              <a:rPr lang="lv-LV" sz="2800" i="1" dirty="0" smtClean="0"/>
              <a:t>slēdzienu par vērtību</a:t>
            </a:r>
            <a:r>
              <a:rPr lang="lv-LV" dirty="0" smtClean="0"/>
              <a:t>.</a:t>
            </a:r>
            <a:r>
              <a:rPr lang="lv-LV" dirty="0" smtClean="0"/>
              <a:t>” </a:t>
            </a:r>
            <a:endParaRPr lang="en-GB" dirty="0" smtClean="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21763" y="482372"/>
            <a:ext cx="1357844" cy="6606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294115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lv-LV" sz="3200" b="1" dirty="0" smtClean="0">
                <a:solidFill>
                  <a:schemeClr val="accent1">
                    <a:lumMod val="50000"/>
                  </a:schemeClr>
                </a:solidFill>
              </a:rPr>
              <a:t>Eiropas vērtēšanas lietojuma vadlīnijas</a:t>
            </a:r>
            <a:endParaRPr lang="en-GB" sz="3200" b="1"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83251325"/>
              </p:ext>
            </p:extLst>
          </p:nvPr>
        </p:nvGraphicFramePr>
        <p:xfrm>
          <a:off x="683568" y="1340768"/>
          <a:ext cx="763284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16E02044-F421-472B-A86E-054CD838C384}" type="slidenum">
              <a:rPr lang="en-GB" smtClean="0"/>
              <a:pPr/>
              <a:t>14</a:t>
            </a:fld>
            <a:endParaRPr lang="en-GB"/>
          </a:p>
        </p:txBody>
      </p:sp>
    </p:spTree>
    <p:extLst>
      <p:ext uri="{BB962C8B-B14F-4D97-AF65-F5344CB8AC3E}">
        <p14:creationId xmlns:p14="http://schemas.microsoft.com/office/powerpoint/2010/main" xmlns="" val="4252364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lv-LV" sz="3200" b="1" dirty="0" smtClean="0">
                <a:solidFill>
                  <a:schemeClr val="accent1">
                    <a:lumMod val="50000"/>
                  </a:schemeClr>
                </a:solidFill>
              </a:rPr>
              <a:t>Eiropas vērtēšanas lietojuma vadlīnijas</a:t>
            </a:r>
            <a:endParaRPr lang="en-GB" sz="3200" b="1"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56286253"/>
              </p:ext>
            </p:extLst>
          </p:nvPr>
        </p:nvGraphicFramePr>
        <p:xfrm>
          <a:off x="827584" y="1340768"/>
          <a:ext cx="741682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16E02044-F421-472B-A86E-054CD838C384}" type="slidenum">
              <a:rPr lang="en-GB" smtClean="0"/>
              <a:pPr/>
              <a:t>15</a:t>
            </a:fld>
            <a:endParaRPr lang="en-GB"/>
          </a:p>
        </p:txBody>
      </p:sp>
    </p:spTree>
    <p:extLst>
      <p:ext uri="{BB962C8B-B14F-4D97-AF65-F5344CB8AC3E}">
        <p14:creationId xmlns:p14="http://schemas.microsoft.com/office/powerpoint/2010/main" xmlns="" val="1300729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lv-LV" sz="3200" b="1" dirty="0" smtClean="0">
                <a:solidFill>
                  <a:schemeClr val="accent1">
                    <a:lumMod val="50000"/>
                  </a:schemeClr>
                </a:solidFill>
              </a:rPr>
              <a:t>Eiropas vērtēšanas lietojuma vadlīnijas</a:t>
            </a:r>
            <a:endParaRPr lang="en-GB" sz="3200" b="1"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59339697"/>
              </p:ext>
            </p:extLst>
          </p:nvPr>
        </p:nvGraphicFramePr>
        <p:xfrm>
          <a:off x="683568" y="1500174"/>
          <a:ext cx="7560840"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16E02044-F421-472B-A86E-054CD838C384}" type="slidenum">
              <a:rPr lang="en-GB" smtClean="0"/>
              <a:pPr/>
              <a:t>16</a:t>
            </a:fld>
            <a:endParaRPr lang="en-GB"/>
          </a:p>
        </p:txBody>
      </p:sp>
    </p:spTree>
    <p:extLst>
      <p:ext uri="{BB962C8B-B14F-4D97-AF65-F5344CB8AC3E}">
        <p14:creationId xmlns:p14="http://schemas.microsoft.com/office/powerpoint/2010/main" xmlns="" val="2863197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4000" b="1" dirty="0" smtClean="0">
                <a:cs typeface="Arial" panose="020B0604020202020204" pitchFamily="34" charset="0"/>
              </a:rPr>
              <a:t>2</a:t>
            </a:r>
            <a:r>
              <a:rPr lang="lv-LV" sz="4000" b="1" dirty="0" smtClean="0">
                <a:cs typeface="Arial" panose="020B0604020202020204" pitchFamily="34" charset="0"/>
              </a:rPr>
              <a:t>. daļa</a:t>
            </a:r>
            <a:endParaRPr lang="en-GB" sz="3600" dirty="0"/>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17</a:t>
            </a:fld>
            <a:endParaRPr lang="fr-F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xmlns="" val="3314061191"/>
              </p:ext>
            </p:extLst>
          </p:nvPr>
        </p:nvGraphicFramePr>
        <p:xfrm>
          <a:off x="457200" y="1268760"/>
          <a:ext cx="82296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6233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lv-LV" sz="3200" b="1" dirty="0" smtClean="0"/>
              <a:t>3. daļa</a:t>
            </a:r>
            <a:r>
              <a:rPr lang="en-GB" sz="3200" b="1" dirty="0" smtClean="0"/>
              <a:t>: </a:t>
            </a:r>
            <a:r>
              <a:rPr lang="lv-LV" sz="3200" b="1" dirty="0" smtClean="0"/>
              <a:t>Eiropas Savienības normatīvie dokumenti un īpašumu vērtēšana</a:t>
            </a:r>
            <a:endParaRPr lang="en-GB" sz="3200" b="1" dirty="0"/>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18</a:t>
            </a:fld>
            <a:endParaRPr lang="fr-F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xmlns="" val="192817270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598043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363272" cy="1143000"/>
          </a:xfrm>
        </p:spPr>
        <p:txBody>
          <a:bodyPr>
            <a:normAutofit/>
          </a:bodyPr>
          <a:lstStyle/>
          <a:p>
            <a:pPr algn="l"/>
            <a:r>
              <a:rPr lang="en-GB" sz="3200" b="1" dirty="0" smtClean="0"/>
              <a:t>4</a:t>
            </a:r>
            <a:r>
              <a:rPr lang="lv-LV" sz="3200" b="1" dirty="0" smtClean="0"/>
              <a:t>.daļa</a:t>
            </a:r>
            <a:r>
              <a:rPr lang="en-GB" sz="3200" b="1" dirty="0" smtClean="0"/>
              <a:t>: </a:t>
            </a:r>
            <a:r>
              <a:rPr lang="lv-LV" sz="3200" b="1" dirty="0" smtClean="0"/>
              <a:t>Tehniskie dokumenti</a:t>
            </a:r>
            <a:endParaRPr lang="en-GB" sz="32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025427803"/>
              </p:ext>
            </p:extLst>
          </p:nvPr>
        </p:nvGraphicFramePr>
        <p:xfrm>
          <a:off x="395536" y="1340768"/>
          <a:ext cx="82296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16E02044-F421-472B-A86E-054CD838C384}" type="slidenum">
              <a:rPr lang="en-GB" smtClean="0"/>
              <a:pPr/>
              <a:t>19</a:t>
            </a:fld>
            <a:endParaRPr lang="en-GB"/>
          </a:p>
        </p:txBody>
      </p:sp>
    </p:spTree>
    <p:extLst>
      <p:ext uri="{BB962C8B-B14F-4D97-AF65-F5344CB8AC3E}">
        <p14:creationId xmlns:p14="http://schemas.microsoft.com/office/powerpoint/2010/main" xmlns="" val="1675615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lv-LV" sz="4000" b="1" dirty="0" smtClean="0">
                <a:ea typeface="Tahoma" panose="020B0604030504040204" pitchFamily="34" charset="0"/>
                <a:cs typeface="Tahoma" panose="020B0604030504040204" pitchFamily="34" charset="0"/>
              </a:rPr>
              <a:t>EVS ietvars</a:t>
            </a:r>
            <a:r>
              <a:rPr lang="en-GB" sz="4000" b="1" dirty="0" smtClean="0">
                <a:ea typeface="Tahoma" panose="020B0604030504040204" pitchFamily="34" charset="0"/>
                <a:cs typeface="Tahoma" panose="020B0604030504040204" pitchFamily="34" charset="0"/>
              </a:rPr>
              <a:t> </a:t>
            </a:r>
            <a:r>
              <a:rPr lang="lv-LV" sz="4000" b="1" dirty="0" smtClean="0">
                <a:ea typeface="Tahoma" panose="020B0604030504040204" pitchFamily="34" charset="0"/>
                <a:cs typeface="Tahoma" panose="020B0604030504040204" pitchFamily="34" charset="0"/>
              </a:rPr>
              <a:t>un</a:t>
            </a:r>
            <a:r>
              <a:rPr lang="en-GB" sz="4000" b="1" dirty="0" smtClean="0">
                <a:ea typeface="Tahoma" panose="020B0604030504040204" pitchFamily="34" charset="0"/>
                <a:cs typeface="Tahoma" panose="020B0604030504040204" pitchFamily="34" charset="0"/>
              </a:rPr>
              <a:t> </a:t>
            </a:r>
            <a:r>
              <a:rPr lang="lv-LV" sz="4000" b="1" dirty="0" smtClean="0">
                <a:ea typeface="Tahoma" panose="020B0604030504040204" pitchFamily="34" charset="0"/>
                <a:cs typeface="Tahoma" panose="020B0604030504040204" pitchFamily="34" charset="0"/>
              </a:rPr>
              <a:t>saturs</a:t>
            </a:r>
            <a:endParaRPr lang="en-GB" sz="4000" b="1" dirty="0">
              <a:ea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p:txBody>
          <a:bodyPr>
            <a:normAutofit/>
          </a:bodyPr>
          <a:lstStyle/>
          <a:p>
            <a:pPr marL="0" indent="0">
              <a:buNone/>
            </a:pPr>
            <a:r>
              <a:rPr lang="lv-LV" sz="3600" b="1" dirty="0" smtClean="0">
                <a:ea typeface="Tahoma" panose="020B0604030504040204" pitchFamily="34" charset="0"/>
                <a:cs typeface="Tahoma" panose="020B0604030504040204" pitchFamily="34" charset="0"/>
              </a:rPr>
              <a:t>Noteikti, ņemot vērā</a:t>
            </a:r>
            <a:r>
              <a:rPr lang="en-GB" sz="3600" b="1" dirty="0" smtClean="0">
                <a:ea typeface="Tahoma" panose="020B0604030504040204" pitchFamily="34" charset="0"/>
                <a:cs typeface="Tahoma" panose="020B0604030504040204" pitchFamily="34" charset="0"/>
              </a:rPr>
              <a:t>:</a:t>
            </a:r>
          </a:p>
          <a:p>
            <a:r>
              <a:rPr lang="en-GB" sz="3600" dirty="0" smtClean="0">
                <a:ea typeface="Tahoma" panose="020B0604030504040204" pitchFamily="34" charset="0"/>
                <a:cs typeface="Tahoma" panose="020B0604030504040204" pitchFamily="34" charset="0"/>
              </a:rPr>
              <a:t> </a:t>
            </a:r>
            <a:r>
              <a:rPr lang="lv-LV" sz="3600" dirty="0" smtClean="0">
                <a:ea typeface="Tahoma" panose="020B0604030504040204" pitchFamily="34" charset="0"/>
                <a:cs typeface="Tahoma" panose="020B0604030504040204" pitchFamily="34" charset="0"/>
              </a:rPr>
              <a:t>atzītus principus</a:t>
            </a:r>
            <a:r>
              <a:rPr lang="en-GB" sz="3600" dirty="0" smtClean="0">
                <a:ea typeface="Tahoma" panose="020B0604030504040204" pitchFamily="34" charset="0"/>
                <a:cs typeface="Tahoma" panose="020B0604030504040204" pitchFamily="34" charset="0"/>
              </a:rPr>
              <a:t>; </a:t>
            </a:r>
          </a:p>
          <a:p>
            <a:r>
              <a:rPr lang="en-GB" sz="3600" dirty="0" smtClean="0">
                <a:ea typeface="Tahoma" panose="020B0604030504040204" pitchFamily="34" charset="0"/>
                <a:cs typeface="Tahoma" panose="020B0604030504040204" pitchFamily="34" charset="0"/>
              </a:rPr>
              <a:t> </a:t>
            </a:r>
            <a:r>
              <a:rPr lang="lv-LV" sz="3600" dirty="0" smtClean="0">
                <a:ea typeface="Tahoma" panose="020B0604030504040204" pitchFamily="34" charset="0"/>
                <a:cs typeface="Tahoma" panose="020B0604030504040204" pitchFamily="34" charset="0"/>
              </a:rPr>
              <a:t>plašas konsultācijas</a:t>
            </a:r>
            <a:r>
              <a:rPr lang="en-GB" sz="3600" dirty="0" smtClean="0">
                <a:ea typeface="Tahoma" panose="020B0604030504040204" pitchFamily="34" charset="0"/>
                <a:cs typeface="Tahoma" panose="020B0604030504040204" pitchFamily="34" charset="0"/>
              </a:rPr>
              <a:t>;</a:t>
            </a:r>
          </a:p>
          <a:p>
            <a:r>
              <a:rPr lang="en-GB" sz="3600" dirty="0" smtClean="0">
                <a:ea typeface="Tahoma" panose="020B0604030504040204" pitchFamily="34" charset="0"/>
                <a:cs typeface="Tahoma" panose="020B0604030504040204" pitchFamily="34" charset="0"/>
              </a:rPr>
              <a:t> </a:t>
            </a:r>
            <a:r>
              <a:rPr lang="lv-LV" sz="3600" dirty="0" smtClean="0">
                <a:ea typeface="Tahoma" panose="020B0604030504040204" pitchFamily="34" charset="0"/>
                <a:cs typeface="Tahoma" panose="020B0604030504040204" pitchFamily="34" charset="0"/>
              </a:rPr>
              <a:t>atsauksmes</a:t>
            </a:r>
            <a:r>
              <a:rPr lang="en-GB" sz="3600" dirty="0" smtClean="0">
                <a:ea typeface="Tahoma" panose="020B0604030504040204" pitchFamily="34" charset="0"/>
                <a:cs typeface="Tahoma" panose="020B0604030504040204" pitchFamily="34" charset="0"/>
              </a:rPr>
              <a:t>.</a:t>
            </a:r>
            <a:endParaRPr lang="en-GB" sz="3600" dirty="0">
              <a:ea typeface="Tahoma" panose="020B0604030504040204" pitchFamily="34" charset="0"/>
              <a:cs typeface="Tahoma" panose="020B0604030504040204" pitchFamily="34" charset="0"/>
            </a:endParaRPr>
          </a:p>
        </p:txBody>
      </p:sp>
      <p:pic>
        <p:nvPicPr>
          <p:cNvPr id="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7715273" y="212320"/>
            <a:ext cx="1157706" cy="56289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normAutofit/>
          </a:bodyPr>
          <a:lstStyle/>
          <a:p>
            <a:fld id="{92CF0A62-2DF3-9544-9107-AD1947E9B9C5}" type="slidenum">
              <a:rPr lang="fr-FR" smtClean="0"/>
              <a:pPr/>
              <a:t>2</a:t>
            </a:fld>
            <a:endParaRPr lang="fr-FR"/>
          </a:p>
        </p:txBody>
      </p:sp>
    </p:spTree>
    <p:extLst>
      <p:ext uri="{BB962C8B-B14F-4D97-AF65-F5344CB8AC3E}">
        <p14:creationId xmlns:p14="http://schemas.microsoft.com/office/powerpoint/2010/main" xmlns="" val="193553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29958856"/>
              </p:ext>
            </p:extLst>
          </p:nvPr>
        </p:nvGraphicFramePr>
        <p:xfrm>
          <a:off x="457200" y="548680"/>
          <a:ext cx="8229600" cy="557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16E02044-F421-472B-A86E-054CD838C384}" type="slidenum">
              <a:rPr lang="en-GB" smtClean="0"/>
              <a:pPr/>
              <a:t>20</a:t>
            </a:fld>
            <a:endParaRPr lang="en-GB"/>
          </a:p>
        </p:txBody>
      </p:sp>
    </p:spTree>
    <p:extLst>
      <p:ext uri="{BB962C8B-B14F-4D97-AF65-F5344CB8AC3E}">
        <p14:creationId xmlns:p14="http://schemas.microsoft.com/office/powerpoint/2010/main" xmlns="" val="32443372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4982"/>
          </a:xfrm>
        </p:spPr>
        <p:txBody>
          <a:bodyPr>
            <a:normAutofit/>
          </a:bodyPr>
          <a:lstStyle/>
          <a:p>
            <a:pPr algn="l"/>
            <a:r>
              <a:rPr lang="en-GB" sz="3200" b="1" dirty="0" smtClean="0">
                <a:solidFill>
                  <a:schemeClr val="accent1">
                    <a:lumMod val="50000"/>
                  </a:schemeClr>
                </a:solidFill>
              </a:rPr>
              <a:t>…. 4</a:t>
            </a:r>
            <a:r>
              <a:rPr lang="lv-LV" sz="3200" b="1" dirty="0" smtClean="0">
                <a:solidFill>
                  <a:schemeClr val="accent1">
                    <a:lumMod val="50000"/>
                  </a:schemeClr>
                </a:solidFill>
              </a:rPr>
              <a:t>. daļa arī ietver</a:t>
            </a:r>
            <a:endParaRPr lang="en-GB" sz="3200" b="1" dirty="0">
              <a:solidFill>
                <a:schemeClr val="accent1">
                  <a:lumMod val="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04424025"/>
              </p:ext>
            </p:extLst>
          </p:nvPr>
        </p:nvGraphicFramePr>
        <p:xfrm>
          <a:off x="395536" y="1412776"/>
          <a:ext cx="82296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16E02044-F421-472B-A86E-054CD838C384}" type="slidenum">
              <a:rPr lang="en-GB" smtClean="0"/>
              <a:pPr/>
              <a:t>21</a:t>
            </a:fld>
            <a:endParaRPr lang="en-GB"/>
          </a:p>
        </p:txBody>
      </p:sp>
    </p:spTree>
    <p:extLst>
      <p:ext uri="{BB962C8B-B14F-4D97-AF65-F5344CB8AC3E}">
        <p14:creationId xmlns:p14="http://schemas.microsoft.com/office/powerpoint/2010/main" xmlns="" val="4126990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b="1" dirty="0" smtClean="0">
                <a:solidFill>
                  <a:srgbClr val="C00000"/>
                </a:solidFill>
              </a:rPr>
              <a:t>Jaunas lietojuma vadlīnijas</a:t>
            </a:r>
            <a:r>
              <a:rPr lang="en-GB" b="1" dirty="0" smtClean="0">
                <a:solidFill>
                  <a:srgbClr val="C00000"/>
                </a:solidFill>
              </a:rPr>
              <a:t>:</a:t>
            </a:r>
            <a:endParaRPr lang="en-GB" b="1" dirty="0">
              <a:solidFill>
                <a:srgbClr val="C00000"/>
              </a:solidFill>
            </a:endParaRPr>
          </a:p>
        </p:txBody>
      </p:sp>
      <p:sp>
        <p:nvSpPr>
          <p:cNvPr id="3" name="Content Placeholder 2"/>
          <p:cNvSpPr>
            <a:spLocks noGrp="1"/>
          </p:cNvSpPr>
          <p:nvPr>
            <p:ph idx="1"/>
          </p:nvPr>
        </p:nvSpPr>
        <p:spPr>
          <a:xfrm>
            <a:off x="323528" y="1600201"/>
            <a:ext cx="8363272" cy="1614485"/>
          </a:xfrm>
        </p:spPr>
        <p:txBody>
          <a:bodyPr>
            <a:normAutofit lnSpcReduction="10000"/>
          </a:bodyPr>
          <a:lstStyle/>
          <a:p>
            <a:r>
              <a:rPr lang="en-GB" b="1" dirty="0" smtClean="0"/>
              <a:t>EMF + </a:t>
            </a:r>
            <a:r>
              <a:rPr lang="lv-LV" b="1" dirty="0" err="1" smtClean="0"/>
              <a:t>TEGoVA</a:t>
            </a:r>
            <a:r>
              <a:rPr lang="lv-LV" b="1" dirty="0" smtClean="0"/>
              <a:t> Komerciālu aizdevumu specifikācija</a:t>
            </a:r>
            <a:endParaRPr lang="en-GB" b="1" dirty="0" smtClean="0"/>
          </a:p>
          <a:p>
            <a:r>
              <a:rPr lang="lv-LV" b="1" dirty="0" smtClean="0"/>
              <a:t>Vērtējumu atbilstība EVS</a:t>
            </a:r>
            <a:r>
              <a:rPr lang="en-GB" b="1" dirty="0" smtClean="0"/>
              <a:t> </a:t>
            </a:r>
            <a:endParaRPr lang="en-GB" b="1" dirty="0"/>
          </a:p>
        </p:txBody>
      </p:sp>
      <p:sp>
        <p:nvSpPr>
          <p:cNvPr id="4" name="Slide Number Placeholder 3"/>
          <p:cNvSpPr>
            <a:spLocks noGrp="1"/>
          </p:cNvSpPr>
          <p:nvPr>
            <p:ph type="sldNum" sz="quarter" idx="12"/>
          </p:nvPr>
        </p:nvSpPr>
        <p:spPr/>
        <p:txBody>
          <a:bodyPr/>
          <a:lstStyle/>
          <a:p>
            <a:fld id="{16E02044-F421-472B-A86E-054CD838C384}" type="slidenum">
              <a:rPr lang="en-GB" smtClean="0"/>
              <a:pPr/>
              <a:t>22</a:t>
            </a:fld>
            <a:endParaRPr lang="en-GB"/>
          </a:p>
        </p:txBody>
      </p:sp>
    </p:spTree>
    <p:extLst>
      <p:ext uri="{BB962C8B-B14F-4D97-AF65-F5344CB8AC3E}">
        <p14:creationId xmlns:p14="http://schemas.microsoft.com/office/powerpoint/2010/main" xmlns="" val="26693761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b="1" dirty="0" smtClean="0">
                <a:solidFill>
                  <a:srgbClr val="C00000"/>
                </a:solidFill>
              </a:rPr>
              <a:t>Jauni tehniskie dokumenti</a:t>
            </a:r>
            <a:endParaRPr lang="en-GB" b="1" dirty="0">
              <a:solidFill>
                <a:srgbClr val="C00000"/>
              </a:solidFill>
            </a:endParaRPr>
          </a:p>
        </p:txBody>
      </p:sp>
      <p:sp>
        <p:nvSpPr>
          <p:cNvPr id="3" name="Content Placeholder 2"/>
          <p:cNvSpPr>
            <a:spLocks noGrp="1"/>
          </p:cNvSpPr>
          <p:nvPr>
            <p:ph idx="1"/>
          </p:nvPr>
        </p:nvSpPr>
        <p:spPr/>
        <p:txBody>
          <a:bodyPr/>
          <a:lstStyle/>
          <a:p>
            <a:r>
              <a:rPr lang="lv-LV" b="1" dirty="0" smtClean="0"/>
              <a:t>Vērtējumu noteiktība un tirgus risks</a:t>
            </a:r>
            <a:endParaRPr lang="en-GB" b="1" dirty="0" smtClean="0"/>
          </a:p>
          <a:p>
            <a:endParaRPr lang="en-GB" b="1" dirty="0"/>
          </a:p>
        </p:txBody>
      </p:sp>
      <p:sp>
        <p:nvSpPr>
          <p:cNvPr id="4" name="Slide Number Placeholder 3"/>
          <p:cNvSpPr>
            <a:spLocks noGrp="1"/>
          </p:cNvSpPr>
          <p:nvPr>
            <p:ph type="sldNum" sz="quarter" idx="12"/>
          </p:nvPr>
        </p:nvSpPr>
        <p:spPr/>
        <p:txBody>
          <a:bodyPr/>
          <a:lstStyle/>
          <a:p>
            <a:fld id="{16E02044-F421-472B-A86E-054CD838C384}" type="slidenum">
              <a:rPr lang="en-GB" smtClean="0"/>
              <a:pPr/>
              <a:t>23</a:t>
            </a:fld>
            <a:endParaRPr lang="en-GB"/>
          </a:p>
        </p:txBody>
      </p:sp>
    </p:spTree>
    <p:extLst>
      <p:ext uri="{BB962C8B-B14F-4D97-AF65-F5344CB8AC3E}">
        <p14:creationId xmlns:p14="http://schemas.microsoft.com/office/powerpoint/2010/main" xmlns="" val="10643655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b="1" dirty="0" smtClean="0">
                <a:solidFill>
                  <a:srgbClr val="C00000"/>
                </a:solidFill>
              </a:rPr>
              <a:t>EVS statuss</a:t>
            </a:r>
            <a:endParaRPr lang="en-GB" b="1" dirty="0">
              <a:solidFill>
                <a:srgbClr val="C00000"/>
              </a:solidFill>
            </a:endParaRPr>
          </a:p>
        </p:txBody>
      </p:sp>
      <p:sp>
        <p:nvSpPr>
          <p:cNvPr id="3" name="Content Placeholder 2"/>
          <p:cNvSpPr>
            <a:spLocks noGrp="1"/>
          </p:cNvSpPr>
          <p:nvPr>
            <p:ph idx="1"/>
          </p:nvPr>
        </p:nvSpPr>
        <p:spPr>
          <a:xfrm>
            <a:off x="457200" y="1417638"/>
            <a:ext cx="8229600" cy="4938712"/>
          </a:xfrm>
        </p:spPr>
        <p:txBody>
          <a:bodyPr>
            <a:normAutofit fontScale="85000" lnSpcReduction="20000"/>
          </a:bodyPr>
          <a:lstStyle/>
          <a:p>
            <a:r>
              <a:rPr lang="lv-LV" b="1" dirty="0" smtClean="0"/>
              <a:t>Eiropas Centrālās bankas atzīšana </a:t>
            </a:r>
            <a:r>
              <a:rPr lang="en-GB" b="1" dirty="0" smtClean="0"/>
              <a:t>(2014</a:t>
            </a:r>
            <a:r>
              <a:rPr lang="lv-LV" b="1" dirty="0" smtClean="0"/>
              <a:t>.gada maijs</a:t>
            </a:r>
            <a:r>
              <a:rPr lang="en-GB" b="1" dirty="0" smtClean="0"/>
              <a:t>)</a:t>
            </a:r>
          </a:p>
          <a:p>
            <a:pPr marL="0" indent="0">
              <a:buNone/>
            </a:pPr>
            <a:r>
              <a:rPr lang="en-GB" sz="3300" i="1" dirty="0" smtClean="0"/>
              <a:t>“</a:t>
            </a:r>
            <a:r>
              <a:rPr lang="lv-LV" sz="3300" i="1" dirty="0" smtClean="0"/>
              <a:t>Nekustamo īpašumu vērtēšana ir veicama atbilstoši Eiropas vērtēšanas standartiem 2012 (Zilai grāmatai) un citiem starptautiskajiem standartiem... konfliktu gadījumā šaubu novēršanai izmantojamas EVS 2012 prasības </a:t>
            </a:r>
            <a:r>
              <a:rPr lang="en-GB" sz="3300" i="1" dirty="0" smtClean="0"/>
              <a:t>…” </a:t>
            </a:r>
            <a:r>
              <a:rPr lang="en-GB" sz="3300" dirty="0" smtClean="0"/>
              <a:t>(</a:t>
            </a:r>
            <a:r>
              <a:rPr lang="lv-LV" sz="3300" dirty="0" smtClean="0"/>
              <a:t>Aktīvu kvalitātes pārbaude</a:t>
            </a:r>
            <a:r>
              <a:rPr lang="en-GB" sz="3300" dirty="0" smtClean="0"/>
              <a:t>)</a:t>
            </a:r>
          </a:p>
          <a:p>
            <a:pPr marL="0" indent="0">
              <a:buNone/>
            </a:pPr>
            <a:endParaRPr lang="en-GB" sz="2800" dirty="0" smtClean="0"/>
          </a:p>
          <a:p>
            <a:r>
              <a:rPr lang="lv-LV" b="1" dirty="0" smtClean="0"/>
              <a:t>Hipotekārās kreditēšanas direktīva </a:t>
            </a:r>
            <a:r>
              <a:rPr lang="en-GB" b="1" dirty="0" smtClean="0"/>
              <a:t>(2014/17)</a:t>
            </a:r>
          </a:p>
          <a:p>
            <a:pPr marL="0" indent="0">
              <a:buNone/>
            </a:pPr>
            <a:r>
              <a:rPr lang="en-GB" sz="3300" i="1" dirty="0" smtClean="0"/>
              <a:t>“</a:t>
            </a:r>
            <a:r>
              <a:rPr lang="lv-LV" sz="3300" i="1" dirty="0" smtClean="0"/>
              <a:t>Lai vērtēšanas standartus uzskatītu par uzticamiem, tajos būtu jāņem vērā starptautiski atzīti vērtēšanas standarti, jo īpaši tie, kurus izstrādājusi ... Eiropas vērtētāju apvienību grupa</a:t>
            </a:r>
            <a:r>
              <a:rPr lang="en-GB" sz="3300" i="1" dirty="0" smtClean="0"/>
              <a:t>...”  </a:t>
            </a:r>
            <a:r>
              <a:rPr lang="en-GB" sz="3300" dirty="0" smtClean="0"/>
              <a:t>(</a:t>
            </a:r>
            <a:r>
              <a:rPr lang="lv-LV" sz="3300" dirty="0" smtClean="0"/>
              <a:t>Ievaddaļas</a:t>
            </a:r>
            <a:r>
              <a:rPr lang="en-GB" sz="3300" dirty="0" smtClean="0"/>
              <a:t> 26</a:t>
            </a:r>
            <a:r>
              <a:rPr lang="lv-LV" sz="3300" dirty="0" smtClean="0"/>
              <a:t>.punkts</a:t>
            </a:r>
            <a:r>
              <a:rPr lang="en-GB" sz="3300" dirty="0" smtClean="0"/>
              <a:t>)</a:t>
            </a:r>
            <a:r>
              <a:rPr lang="pl-PL" altLang="pl-PL" sz="3300" dirty="0" smtClean="0">
                <a:solidFill>
                  <a:schemeClr val="bg1"/>
                </a:solidFill>
                <a:ea typeface="Calibri" pitchFamily="34" charset="0"/>
                <a:cs typeface="Times New Roman" pitchFamily="18" charset="0"/>
              </a:rPr>
              <a:t>der </a:t>
            </a:r>
            <a:r>
              <a:rPr lang="pl-PL" altLang="pl-PL" sz="2000" dirty="0">
                <a:solidFill>
                  <a:schemeClr val="bg1"/>
                </a:solidFill>
                <a:ea typeface="Calibri" pitchFamily="34" charset="0"/>
                <a:cs typeface="Times New Roman" pitchFamily="18" charset="0"/>
              </a:rPr>
              <a:t>to be considered reliable, valuation standards should</a:t>
            </a:r>
            <a:r>
              <a:rPr lang="en-GB" altLang="pl-PL" sz="2000" dirty="0">
                <a:solidFill>
                  <a:schemeClr val="bg1"/>
                </a:solidFill>
                <a:ea typeface="Calibri" pitchFamily="34" charset="0"/>
                <a:cs typeface="Times New Roman" pitchFamily="18" charset="0"/>
              </a:rPr>
              <a:t> </a:t>
            </a:r>
            <a:r>
              <a:rPr lang="pl-PL" altLang="pl-PL" sz="2000" dirty="0">
                <a:solidFill>
                  <a:schemeClr val="bg1"/>
                </a:solidFill>
                <a:ea typeface="Calibri" pitchFamily="34" charset="0"/>
                <a:cs typeface="Times New Roman" pitchFamily="18" charset="0"/>
              </a:rPr>
              <a:t>take into account </a:t>
            </a:r>
            <a:r>
              <a:rPr lang="pl-PL" altLang="pl-PL" sz="2000" dirty="0" smtClean="0">
                <a:solidFill>
                  <a:schemeClr val="bg1"/>
                </a:solidFill>
                <a:ea typeface="Calibri" pitchFamily="34" charset="0"/>
                <a:cs typeface="Times New Roman" pitchFamily="18" charset="0"/>
              </a:rPr>
              <a:t>inter</a:t>
            </a:r>
            <a:endParaRPr lang="pl-PL" altLang="pl-PL" sz="2000" dirty="0">
              <a:solidFill>
                <a:schemeClr val="bg1"/>
              </a:solidFill>
              <a:ea typeface="Calibri" pitchFamily="34" charset="0"/>
              <a:cs typeface="Times New Roman" pitchFamily="18" charset="0"/>
            </a:endParaRPr>
          </a:p>
        </p:txBody>
      </p:sp>
      <p:sp>
        <p:nvSpPr>
          <p:cNvPr id="4" name="Slide Number Placeholder 3"/>
          <p:cNvSpPr>
            <a:spLocks noGrp="1"/>
          </p:cNvSpPr>
          <p:nvPr>
            <p:ph type="sldNum" sz="quarter" idx="12"/>
          </p:nvPr>
        </p:nvSpPr>
        <p:spPr/>
        <p:txBody>
          <a:bodyPr/>
          <a:lstStyle/>
          <a:p>
            <a:fld id="{16E02044-F421-472B-A86E-054CD838C384}" type="slidenum">
              <a:rPr lang="en-GB" smtClean="0"/>
              <a:pPr/>
              <a:t>24</a:t>
            </a:fld>
            <a:endParaRPr lang="en-GB"/>
          </a:p>
        </p:txBody>
      </p:sp>
    </p:spTree>
    <p:extLst>
      <p:ext uri="{BB962C8B-B14F-4D97-AF65-F5344CB8AC3E}">
        <p14:creationId xmlns:p14="http://schemas.microsoft.com/office/powerpoint/2010/main" xmlns="" val="394199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lv-LV" b="1" dirty="0" smtClean="0">
                <a:solidFill>
                  <a:srgbClr val="C00000"/>
                </a:solidFill>
              </a:rPr>
              <a:t>Kad un kur</a:t>
            </a:r>
            <a:r>
              <a:rPr lang="en-GB" b="1" dirty="0" smtClean="0">
                <a:solidFill>
                  <a:srgbClr val="C00000"/>
                </a:solidFill>
              </a:rPr>
              <a:t> …</a:t>
            </a:r>
            <a:endParaRPr lang="en-GB" b="1" dirty="0">
              <a:solidFill>
                <a:srgbClr val="C00000"/>
              </a:solidFill>
            </a:endParaRPr>
          </a:p>
        </p:txBody>
      </p:sp>
      <p:sp>
        <p:nvSpPr>
          <p:cNvPr id="3" name="Content Placeholder 2"/>
          <p:cNvSpPr>
            <a:spLocks noGrp="1"/>
          </p:cNvSpPr>
          <p:nvPr>
            <p:ph idx="1"/>
          </p:nvPr>
        </p:nvSpPr>
        <p:spPr/>
        <p:txBody>
          <a:bodyPr/>
          <a:lstStyle/>
          <a:p>
            <a:r>
              <a:rPr lang="en-GB" dirty="0" smtClean="0"/>
              <a:t>EVS 2016 </a:t>
            </a:r>
            <a:r>
              <a:rPr lang="lv-LV" dirty="0" smtClean="0"/>
              <a:t>stājas spēkā no</a:t>
            </a:r>
            <a:r>
              <a:rPr lang="en-GB" dirty="0" smtClean="0"/>
              <a:t> 2016</a:t>
            </a:r>
            <a:r>
              <a:rPr lang="lv-LV" dirty="0" smtClean="0"/>
              <a:t>.gada 1.jūnija</a:t>
            </a:r>
            <a:endParaRPr lang="en-GB" dirty="0" smtClean="0"/>
          </a:p>
          <a:p>
            <a:r>
              <a:rPr lang="lv-LV" dirty="0" smtClean="0"/>
              <a:t>Pieejami brīvai lejupielādei</a:t>
            </a:r>
            <a:r>
              <a:rPr lang="en-GB" dirty="0" smtClean="0"/>
              <a:t> </a:t>
            </a:r>
            <a:r>
              <a:rPr lang="en-GB" dirty="0" err="1" smtClean="0"/>
              <a:t>TEGoVA</a:t>
            </a:r>
            <a:r>
              <a:rPr lang="en-GB" dirty="0" smtClean="0"/>
              <a:t> </a:t>
            </a:r>
            <a:r>
              <a:rPr lang="lv-LV" dirty="0" smtClean="0"/>
              <a:t>mājas lapā</a:t>
            </a:r>
            <a:r>
              <a:rPr lang="en-GB" dirty="0" smtClean="0"/>
              <a:t> </a:t>
            </a:r>
            <a:r>
              <a:rPr lang="en-GB" dirty="0" smtClean="0">
                <a:hlinkClick r:id="rId2"/>
              </a:rPr>
              <a:t>www.tegova.org</a:t>
            </a:r>
            <a:r>
              <a:rPr lang="en-GB" dirty="0" smtClean="0"/>
              <a:t>  </a:t>
            </a:r>
          </a:p>
          <a:p>
            <a:endParaRPr lang="en-GB" dirty="0"/>
          </a:p>
          <a:p>
            <a:endParaRPr lang="en-GB" dirty="0" smtClean="0"/>
          </a:p>
          <a:p>
            <a:pPr>
              <a:buFont typeface="Wingdings" panose="05000000000000000000" pitchFamily="2" charset="2"/>
              <a:buChar char="Ø"/>
            </a:pPr>
            <a:r>
              <a:rPr lang="lv-LV" dirty="0" smtClean="0"/>
              <a:t>Paldies par uzmanību!</a:t>
            </a:r>
            <a:endParaRPr lang="en-GB" dirty="0"/>
          </a:p>
        </p:txBody>
      </p:sp>
      <p:sp>
        <p:nvSpPr>
          <p:cNvPr id="4" name="Slide Number Placeholder 3"/>
          <p:cNvSpPr>
            <a:spLocks noGrp="1"/>
          </p:cNvSpPr>
          <p:nvPr>
            <p:ph type="sldNum" sz="quarter" idx="12"/>
          </p:nvPr>
        </p:nvSpPr>
        <p:spPr/>
        <p:txBody>
          <a:bodyPr/>
          <a:lstStyle/>
          <a:p>
            <a:fld id="{16E02044-F421-472B-A86E-054CD838C384}" type="slidenum">
              <a:rPr lang="en-GB" smtClean="0"/>
              <a:pPr/>
              <a:t>25</a:t>
            </a:fld>
            <a:endParaRPr lang="en-GB"/>
          </a:p>
        </p:txBody>
      </p:sp>
    </p:spTree>
    <p:extLst>
      <p:ext uri="{BB962C8B-B14F-4D97-AF65-F5344CB8AC3E}">
        <p14:creationId xmlns:p14="http://schemas.microsoft.com/office/powerpoint/2010/main" xmlns="" val="1096459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lv-LV" sz="4000" b="1" dirty="0" smtClean="0">
                <a:ea typeface="Tahoma" panose="020B0604030504040204" pitchFamily="34" charset="0"/>
                <a:cs typeface="Tahoma" panose="020B0604030504040204" pitchFamily="34" charset="0"/>
              </a:rPr>
              <a:t>Veidoti tā, lai tie</a:t>
            </a:r>
            <a:r>
              <a:rPr lang="en-GB" sz="4000" b="1" dirty="0" smtClean="0">
                <a:ea typeface="Tahoma" panose="020B0604030504040204" pitchFamily="34" charset="0"/>
                <a:cs typeface="Tahoma" panose="020B0604030504040204" pitchFamily="34" charset="0"/>
              </a:rPr>
              <a:t>:</a:t>
            </a:r>
            <a:endParaRPr lang="en-GB" sz="4000" b="1" dirty="0">
              <a:ea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p:txBody>
          <a:bodyPr>
            <a:normAutofit/>
          </a:bodyPr>
          <a:lstStyle/>
          <a:p>
            <a:r>
              <a:rPr lang="lv-LV" sz="3500" dirty="0" smtClean="0">
                <a:ea typeface="Tahoma" panose="020B0604030504040204" pitchFamily="34" charset="0"/>
                <a:cs typeface="Tahoma" panose="020B0604030504040204" pitchFamily="34" charset="0"/>
              </a:rPr>
              <a:t>saglabātu skaidru fokusēšanās uz nekustamo īpašumu</a:t>
            </a:r>
            <a:r>
              <a:rPr lang="en-GB" sz="3500" dirty="0" smtClean="0">
                <a:ea typeface="Tahoma" panose="020B0604030504040204" pitchFamily="34" charset="0"/>
                <a:cs typeface="Tahoma" panose="020B0604030504040204" pitchFamily="34" charset="0"/>
              </a:rPr>
              <a:t>;</a:t>
            </a:r>
          </a:p>
          <a:p>
            <a:r>
              <a:rPr lang="lv-LV" sz="3500" dirty="0" smtClean="0">
                <a:ea typeface="Tahoma" panose="020B0604030504040204" pitchFamily="34" charset="0"/>
                <a:cs typeface="Tahoma" panose="020B0604030504040204" pitchFamily="34" charset="0"/>
              </a:rPr>
              <a:t>ietvertu papildus norādījumus un tehniska rakstura informāciju</a:t>
            </a:r>
            <a:r>
              <a:rPr lang="en-GB" sz="3500" dirty="0" smtClean="0">
                <a:ea typeface="Tahoma" panose="020B0604030504040204" pitchFamily="34" charset="0"/>
                <a:cs typeface="Tahoma" panose="020B0604030504040204" pitchFamily="34" charset="0"/>
              </a:rPr>
              <a:t>; </a:t>
            </a:r>
            <a:endParaRPr lang="en-GB" sz="3500" dirty="0">
              <a:ea typeface="Tahoma" panose="020B0604030504040204" pitchFamily="34" charset="0"/>
              <a:cs typeface="Tahoma" panose="020B0604030504040204" pitchFamily="34" charset="0"/>
            </a:endParaRPr>
          </a:p>
          <a:p>
            <a:r>
              <a:rPr lang="lv-LV" sz="3500" dirty="0" smtClean="0">
                <a:ea typeface="Tahoma" panose="020B0604030504040204" pitchFamily="34" charset="0"/>
                <a:cs typeface="Tahoma" panose="020B0604030504040204" pitchFamily="34" charset="0"/>
              </a:rPr>
              <a:t>nodrošinātu 63 </a:t>
            </a:r>
            <a:r>
              <a:rPr lang="en-GB" sz="3500" dirty="0" err="1" smtClean="0">
                <a:ea typeface="Tahoma" panose="020B0604030504040204" pitchFamily="34" charset="0"/>
                <a:cs typeface="Tahoma" panose="020B0604030504040204" pitchFamily="34" charset="0"/>
              </a:rPr>
              <a:t>TEGoVA</a:t>
            </a:r>
            <a:r>
              <a:rPr lang="en-GB" sz="3500" dirty="0" smtClean="0">
                <a:ea typeface="Tahoma" panose="020B0604030504040204" pitchFamily="34" charset="0"/>
                <a:cs typeface="Tahoma" panose="020B0604030504040204" pitchFamily="34" charset="0"/>
              </a:rPr>
              <a:t> </a:t>
            </a:r>
            <a:r>
              <a:rPr lang="lv-LV" sz="3500" dirty="0" smtClean="0">
                <a:ea typeface="Tahoma" panose="020B0604030504040204" pitchFamily="34" charset="0"/>
                <a:cs typeface="Tahoma" panose="020B0604030504040204" pitchFamily="34" charset="0"/>
              </a:rPr>
              <a:t>dalīborganizāciju (TMA) dažādās vajadzības</a:t>
            </a:r>
            <a:r>
              <a:rPr lang="en-GB" sz="3500" dirty="0" smtClean="0">
                <a:ea typeface="Tahoma" panose="020B0604030504040204" pitchFamily="34" charset="0"/>
                <a:cs typeface="Tahoma" panose="020B0604030504040204" pitchFamily="34" charset="0"/>
              </a:rPr>
              <a:t>; </a:t>
            </a:r>
            <a:endParaRPr lang="en-GB" sz="3500" dirty="0">
              <a:ea typeface="Tahoma" panose="020B0604030504040204" pitchFamily="34" charset="0"/>
              <a:cs typeface="Tahoma" panose="020B0604030504040204" pitchFamily="34" charset="0"/>
            </a:endParaRPr>
          </a:p>
          <a:p>
            <a:r>
              <a:rPr lang="lv-LV" sz="3500" dirty="0" smtClean="0">
                <a:ea typeface="Tahoma" panose="020B0604030504040204" pitchFamily="34" charset="0"/>
                <a:cs typeface="Tahoma" panose="020B0604030504040204" pitchFamily="34" charset="0"/>
              </a:rPr>
              <a:t>koncentrētos uz augsta līmeņa principiem</a:t>
            </a:r>
            <a:r>
              <a:rPr lang="en-GB" sz="3500" dirty="0" smtClean="0">
                <a:ea typeface="Tahoma" panose="020B0604030504040204" pitchFamily="34" charset="0"/>
                <a:cs typeface="Tahoma" panose="020B0604030504040204" pitchFamily="34" charset="0"/>
              </a:rPr>
              <a:t>.</a:t>
            </a:r>
            <a:endParaRPr lang="en-GB" sz="3500" dirty="0">
              <a:ea typeface="Tahoma" panose="020B0604030504040204" pitchFamily="34" charset="0"/>
              <a:cs typeface="Tahoma" panose="020B0604030504040204" pitchFamily="34" charset="0"/>
            </a:endParaRPr>
          </a:p>
        </p:txBody>
      </p:sp>
      <p:pic>
        <p:nvPicPr>
          <p:cNvPr id="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00959" y="424651"/>
            <a:ext cx="1223716" cy="57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normAutofit/>
          </a:bodyPr>
          <a:lstStyle/>
          <a:p>
            <a:fld id="{92CF0A62-2DF3-9544-9107-AD1947E9B9C5}" type="slidenum">
              <a:rPr lang="fr-FR" smtClean="0"/>
              <a:pPr/>
              <a:t>3</a:t>
            </a:fld>
            <a:endParaRPr lang="fr-FR"/>
          </a:p>
        </p:txBody>
      </p:sp>
    </p:spTree>
    <p:extLst>
      <p:ext uri="{BB962C8B-B14F-4D97-AF65-F5344CB8AC3E}">
        <p14:creationId xmlns:p14="http://schemas.microsoft.com/office/powerpoint/2010/main" xmlns="" val="406385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lv-LV" sz="4000" b="1" dirty="0" smtClean="0">
                <a:ea typeface="Tahoma" panose="020B0604030504040204" pitchFamily="34" charset="0"/>
                <a:cs typeface="Tahoma" panose="020B0604030504040204" pitchFamily="34" charset="0"/>
              </a:rPr>
              <a:t>Izvirzīto mērķu sasniegšanai</a:t>
            </a:r>
            <a:r>
              <a:rPr lang="en-GB" sz="4000" b="1" dirty="0" smtClean="0">
                <a:ea typeface="Tahoma" panose="020B0604030504040204" pitchFamily="34" charset="0"/>
                <a:cs typeface="Tahoma" panose="020B0604030504040204" pitchFamily="34" charset="0"/>
              </a:rPr>
              <a:t>:</a:t>
            </a:r>
            <a:endParaRPr lang="en-GB" sz="4000" b="1" dirty="0">
              <a:ea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p:txBody>
          <a:bodyPr>
            <a:normAutofit/>
          </a:bodyPr>
          <a:lstStyle/>
          <a:p>
            <a:r>
              <a:rPr lang="lv-LV" sz="3600" dirty="0" smtClean="0">
                <a:ea typeface="Tahoma" panose="020B0604030504040204" pitchFamily="34" charset="0"/>
                <a:cs typeface="Tahoma" panose="020B0604030504040204" pitchFamily="34" charset="0"/>
              </a:rPr>
              <a:t>tie seko iepriekšējo izdevumu ievirzei</a:t>
            </a:r>
            <a:r>
              <a:rPr lang="en-GB" sz="3600" dirty="0" smtClean="0">
                <a:ea typeface="Tahoma" panose="020B0604030504040204" pitchFamily="34" charset="0"/>
                <a:cs typeface="Tahoma" panose="020B0604030504040204" pitchFamily="34" charset="0"/>
              </a:rPr>
              <a:t>; </a:t>
            </a:r>
          </a:p>
          <a:p>
            <a:r>
              <a:rPr lang="lv-LV" sz="3600" dirty="0" smtClean="0"/>
              <a:t>pakļaujas esošo un topošo Eiropas normatīvo aktu prasībām</a:t>
            </a:r>
            <a:r>
              <a:rPr lang="en-GB" sz="3600" dirty="0" smtClean="0">
                <a:ea typeface="Tahoma" panose="020B0604030504040204" pitchFamily="34" charset="0"/>
                <a:cs typeface="Tahoma" panose="020B0604030504040204" pitchFamily="34" charset="0"/>
              </a:rPr>
              <a:t>; </a:t>
            </a:r>
            <a:r>
              <a:rPr lang="lv-LV" sz="3600" dirty="0" smtClean="0">
                <a:ea typeface="Tahoma" panose="020B0604030504040204" pitchFamily="34" charset="0"/>
                <a:cs typeface="Tahoma" panose="020B0604030504040204" pitchFamily="34" charset="0"/>
              </a:rPr>
              <a:t>vienlaikus</a:t>
            </a:r>
            <a:endParaRPr lang="en-GB" sz="3600" dirty="0" smtClean="0">
              <a:ea typeface="Tahoma" panose="020B0604030504040204" pitchFamily="34" charset="0"/>
              <a:cs typeface="Tahoma" panose="020B0604030504040204" pitchFamily="34" charset="0"/>
            </a:endParaRPr>
          </a:p>
          <a:p>
            <a:r>
              <a:rPr lang="lv-LV" sz="3600" dirty="0" smtClean="0">
                <a:ea typeface="Tahoma" panose="020B0604030504040204" pitchFamily="34" charset="0"/>
                <a:cs typeface="Tahoma" panose="020B0604030504040204" pitchFamily="34" charset="0"/>
              </a:rPr>
              <a:t>nosakot </a:t>
            </a:r>
            <a:r>
              <a:rPr lang="lv-LV" sz="3600" dirty="0" smtClean="0"/>
              <a:t>vērtētāja zinātniskā un profesionālā pienākuma robežas</a:t>
            </a:r>
            <a:r>
              <a:rPr lang="en-GB" sz="3600" dirty="0" smtClean="0">
                <a:ea typeface="Tahoma" panose="020B0604030504040204" pitchFamily="34" charset="0"/>
                <a:cs typeface="Tahoma" panose="020B0604030504040204" pitchFamily="34" charset="0"/>
              </a:rPr>
              <a:t>.</a:t>
            </a:r>
          </a:p>
        </p:txBody>
      </p:sp>
      <p:pic>
        <p:nvPicPr>
          <p:cNvPr id="4"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52320" y="357165"/>
            <a:ext cx="1515467" cy="66920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normAutofit/>
          </a:bodyPr>
          <a:lstStyle/>
          <a:p>
            <a:fld id="{92CF0A62-2DF3-9544-9107-AD1947E9B9C5}" type="slidenum">
              <a:rPr lang="fr-FR" smtClean="0"/>
              <a:pPr/>
              <a:t>4</a:t>
            </a:fld>
            <a:endParaRPr lang="fr-FR"/>
          </a:p>
        </p:txBody>
      </p:sp>
    </p:spTree>
    <p:extLst>
      <p:ext uri="{BB962C8B-B14F-4D97-AF65-F5344CB8AC3E}">
        <p14:creationId xmlns:p14="http://schemas.microsoft.com/office/powerpoint/2010/main" xmlns="" val="2706961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ea typeface="Tahoma" panose="020B0604030504040204" pitchFamily="34" charset="0"/>
                <a:cs typeface="Tahoma" panose="020B0604030504040204" pitchFamily="34" charset="0"/>
              </a:rPr>
              <a:t>EVS 2016 </a:t>
            </a:r>
            <a:r>
              <a:rPr lang="lv-LV" sz="3600" b="1" dirty="0" smtClean="0">
                <a:ea typeface="Tahoma" panose="020B0604030504040204" pitchFamily="34" charset="0"/>
                <a:cs typeface="Tahoma" panose="020B0604030504040204" pitchFamily="34" charset="0"/>
              </a:rPr>
              <a:t>ietver</a:t>
            </a:r>
            <a:r>
              <a:rPr lang="en-GB" sz="3600" b="1" dirty="0" smtClean="0">
                <a:ea typeface="Tahoma" panose="020B0604030504040204" pitchFamily="34" charset="0"/>
                <a:cs typeface="Tahoma" panose="020B0604030504040204" pitchFamily="34" charset="0"/>
              </a:rPr>
              <a:t>:</a:t>
            </a:r>
            <a:endParaRPr lang="en-GB" sz="3600" b="1" dirty="0">
              <a:ea typeface="Tahoma" panose="020B0604030504040204" pitchFamily="34" charset="0"/>
              <a:cs typeface="Tahoma" panose="020B0604030504040204" pitchFamily="34" charset="0"/>
            </a:endParaRPr>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5</a:t>
            </a:fld>
            <a:endParaRPr lang="fr-FR"/>
          </a:p>
        </p:txBody>
      </p:sp>
      <p:sp>
        <p:nvSpPr>
          <p:cNvPr id="4" name="Content Placeholder 3"/>
          <p:cNvSpPr>
            <a:spLocks noGrp="1"/>
          </p:cNvSpPr>
          <p:nvPr>
            <p:ph sz="quarter" idx="1"/>
          </p:nvPr>
        </p:nvSpPr>
        <p:spPr/>
        <p:txBody>
          <a:bodyPr>
            <a:noAutofit/>
          </a:bodyPr>
          <a:lstStyle/>
          <a:p>
            <a:r>
              <a:rPr lang="lv-LV" sz="3200" dirty="0" smtClean="0">
                <a:ea typeface="Tahoma" panose="020B0604030504040204" pitchFamily="34" charset="0"/>
                <a:cs typeface="Tahoma" panose="020B0604030504040204" pitchFamily="34" charset="0"/>
              </a:rPr>
              <a:t>harmonizētus Eiropas standartus, </a:t>
            </a:r>
            <a:r>
              <a:rPr lang="lv-LV" dirty="0" smtClean="0"/>
              <a:t>vadlīnijas un tehnisko informāciju</a:t>
            </a:r>
            <a:r>
              <a:rPr lang="en-GB" sz="3200" dirty="0" smtClean="0">
                <a:ea typeface="Tahoma" panose="020B0604030504040204" pitchFamily="34" charset="0"/>
                <a:cs typeface="Tahoma" panose="020B0604030504040204" pitchFamily="34" charset="0"/>
              </a:rPr>
              <a:t>;</a:t>
            </a:r>
            <a:endParaRPr lang="en-GB" sz="3200" dirty="0">
              <a:ea typeface="Tahoma" panose="020B0604030504040204" pitchFamily="34" charset="0"/>
              <a:cs typeface="Tahoma" panose="020B0604030504040204" pitchFamily="34" charset="0"/>
            </a:endParaRPr>
          </a:p>
          <a:p>
            <a:r>
              <a:rPr lang="lv-LV" dirty="0" smtClean="0"/>
              <a:t>ir paredzēti visu Eiropas vērtēšanas profesijas nozaru vajadzībām</a:t>
            </a:r>
            <a:r>
              <a:rPr lang="en-GB" sz="3200" dirty="0" smtClean="0">
                <a:ea typeface="Tahoma" panose="020B0604030504040204" pitchFamily="34" charset="0"/>
                <a:cs typeface="Tahoma" panose="020B0604030504040204" pitchFamily="34" charset="0"/>
              </a:rPr>
              <a:t>;</a:t>
            </a:r>
          </a:p>
          <a:p>
            <a:r>
              <a:rPr lang="lv-LV" dirty="0" smtClean="0"/>
              <a:t>iestrādātus korporatīvās pārvaldības principus un ētiskos apsvērumus</a:t>
            </a:r>
            <a:r>
              <a:rPr lang="en-GB" sz="3200" dirty="0" smtClean="0">
                <a:ea typeface="Tahoma" panose="020B0604030504040204" pitchFamily="34" charset="0"/>
                <a:cs typeface="Tahoma" panose="020B0604030504040204" pitchFamily="34" charset="0"/>
              </a:rPr>
              <a:t>.</a:t>
            </a:r>
            <a:endParaRPr lang="en-GB" sz="3200" dirty="0">
              <a:ea typeface="Tahoma" panose="020B0604030504040204" pitchFamily="34" charset="0"/>
              <a:cs typeface="Tahoma" panose="020B060403050404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00959" y="339066"/>
            <a:ext cx="1346182" cy="59514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3341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lv-LV" b="1" dirty="0" smtClean="0"/>
              <a:t>Sastāv no četrām daļām</a:t>
            </a:r>
            <a:r>
              <a:rPr lang="en-GB" b="1" dirty="0" smtClean="0"/>
              <a:t>:</a:t>
            </a:r>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xmlns="" val="2581763986"/>
              </p:ext>
            </p:extLst>
          </p:nvPr>
        </p:nvGraphicFramePr>
        <p:xfrm>
          <a:off x="683568" y="1700808"/>
          <a:ext cx="7338813" cy="4176464"/>
        </p:xfrm>
        <a:graphic>
          <a:graphicData uri="http://schemas.openxmlformats.org/drawingml/2006/table">
            <a:tbl>
              <a:tblPr firstRow="1" firstCol="1" bandRow="1">
                <a:effectLst>
                  <a:outerShdw blurRad="50800" dist="38100" dir="10800000" algn="r" rotWithShape="0">
                    <a:prstClr val="black">
                      <a:alpha val="40000"/>
                    </a:prstClr>
                  </a:outerShdw>
                </a:effectLst>
                <a:tableStyleId>{3C2FFA5D-87B4-456A-9821-1D502468CF0F}</a:tableStyleId>
              </a:tblPr>
              <a:tblGrid>
                <a:gridCol w="1886715"/>
                <a:gridCol w="5452098"/>
              </a:tblGrid>
              <a:tr h="1374875">
                <a:tc>
                  <a:txBody>
                    <a:bodyPr/>
                    <a:lstStyle/>
                    <a:p>
                      <a:pPr>
                        <a:lnSpc>
                          <a:spcPct val="115000"/>
                        </a:lnSpc>
                        <a:spcAft>
                          <a:spcPts val="0"/>
                        </a:spcAft>
                      </a:pPr>
                      <a:r>
                        <a:rPr lang="en-GB" sz="2800" dirty="0" smtClean="0">
                          <a:effectLst/>
                        </a:rPr>
                        <a:t>1</a:t>
                      </a:r>
                      <a:r>
                        <a:rPr lang="lv-LV" sz="2800" dirty="0" smtClean="0">
                          <a:effectLst/>
                        </a:rPr>
                        <a:t>. daļa</a:t>
                      </a:r>
                      <a:endParaRPr lang="en-GB" sz="1050" dirty="0">
                        <a:effectLst/>
                        <a:latin typeface="Calibri"/>
                        <a:ea typeface="Calibri"/>
                        <a:cs typeface="Times New Roman"/>
                      </a:endParaRPr>
                    </a:p>
                  </a:txBody>
                  <a:tcPr marL="57686" marR="57686" marT="0" marB="0"/>
                </a:tc>
                <a:tc>
                  <a:txBody>
                    <a:bodyPr/>
                    <a:lstStyle/>
                    <a:p>
                      <a:pPr>
                        <a:lnSpc>
                          <a:spcPct val="115000"/>
                        </a:lnSpc>
                        <a:spcAft>
                          <a:spcPts val="0"/>
                        </a:spcAft>
                      </a:pPr>
                      <a:r>
                        <a:rPr lang="lv-LV" sz="2800" b="1" kern="1200" dirty="0" smtClean="0">
                          <a:solidFill>
                            <a:schemeClr val="lt1"/>
                          </a:solidFill>
                          <a:latin typeface="+mn-lt"/>
                          <a:ea typeface="+mn-ea"/>
                          <a:cs typeface="+mn-cs"/>
                        </a:rPr>
                        <a:t>Eiropas vērtēšanas standarti un lietojuma vadlīnijas</a:t>
                      </a:r>
                      <a:endParaRPr lang="en-GB" sz="2800" dirty="0">
                        <a:effectLst/>
                        <a:latin typeface="Calibri"/>
                        <a:ea typeface="Calibri"/>
                        <a:cs typeface="Times New Roman"/>
                      </a:endParaRPr>
                    </a:p>
                  </a:txBody>
                  <a:tcPr marL="57686" marR="57686" marT="0" marB="0"/>
                </a:tc>
              </a:tr>
              <a:tr h="916584">
                <a:tc>
                  <a:txBody>
                    <a:bodyPr/>
                    <a:lstStyle/>
                    <a:p>
                      <a:pPr>
                        <a:lnSpc>
                          <a:spcPct val="115000"/>
                        </a:lnSpc>
                        <a:spcAft>
                          <a:spcPts val="0"/>
                        </a:spcAft>
                      </a:pPr>
                      <a:r>
                        <a:rPr lang="lv-LV" sz="2800" dirty="0" smtClean="0">
                          <a:effectLst/>
                        </a:rPr>
                        <a:t>2. daļa</a:t>
                      </a:r>
                      <a:endParaRPr lang="en-GB" sz="1050" dirty="0">
                        <a:effectLst/>
                        <a:latin typeface="Calibri"/>
                        <a:ea typeface="Calibri"/>
                        <a:cs typeface="Times New Roman"/>
                      </a:endParaRPr>
                    </a:p>
                  </a:txBody>
                  <a:tcPr marL="57686" marR="57686" marT="0" marB="0"/>
                </a:tc>
                <a:tc>
                  <a:txBody>
                    <a:bodyPr/>
                    <a:lstStyle/>
                    <a:p>
                      <a:pPr>
                        <a:lnSpc>
                          <a:spcPct val="115000"/>
                        </a:lnSpc>
                        <a:spcAft>
                          <a:spcPts val="0"/>
                        </a:spcAft>
                      </a:pPr>
                      <a:r>
                        <a:rPr lang="lv-LV" sz="2800" noProof="0" dirty="0" smtClean="0">
                          <a:effectLst/>
                        </a:rPr>
                        <a:t>Eiropas kodi</a:t>
                      </a:r>
                      <a:endParaRPr lang="lv-LV" sz="1050" noProof="0" dirty="0" smtClean="0">
                        <a:effectLst/>
                      </a:endParaRPr>
                    </a:p>
                    <a:p>
                      <a:pPr>
                        <a:lnSpc>
                          <a:spcPct val="115000"/>
                        </a:lnSpc>
                        <a:spcAft>
                          <a:spcPts val="0"/>
                        </a:spcAft>
                      </a:pPr>
                      <a:endParaRPr lang="en-GB" sz="1050" dirty="0">
                        <a:effectLst/>
                        <a:latin typeface="Calibri"/>
                        <a:ea typeface="Calibri"/>
                        <a:cs typeface="Times New Roman"/>
                      </a:endParaRPr>
                    </a:p>
                  </a:txBody>
                  <a:tcPr marL="57686" marR="57686" marT="0" marB="0"/>
                </a:tc>
              </a:tr>
              <a:tr h="1374875">
                <a:tc>
                  <a:txBody>
                    <a:bodyPr/>
                    <a:lstStyle/>
                    <a:p>
                      <a:pPr>
                        <a:lnSpc>
                          <a:spcPct val="115000"/>
                        </a:lnSpc>
                        <a:spcAft>
                          <a:spcPts val="0"/>
                        </a:spcAft>
                      </a:pPr>
                      <a:r>
                        <a:rPr lang="lv-LV" sz="2800" dirty="0" smtClean="0">
                          <a:effectLst/>
                        </a:rPr>
                        <a:t>3. daļa</a:t>
                      </a:r>
                      <a:endParaRPr lang="en-GB" sz="1050" dirty="0">
                        <a:effectLst/>
                        <a:latin typeface="Calibri"/>
                        <a:ea typeface="Calibri"/>
                        <a:cs typeface="Times New Roman"/>
                      </a:endParaRPr>
                    </a:p>
                  </a:txBody>
                  <a:tcPr marL="57686" marR="57686" marT="0" marB="0"/>
                </a:tc>
                <a:tc>
                  <a:txBody>
                    <a:bodyPr/>
                    <a:lstStyle/>
                    <a:p>
                      <a:pPr>
                        <a:lnSpc>
                          <a:spcPct val="115000"/>
                        </a:lnSpc>
                        <a:spcAft>
                          <a:spcPts val="0"/>
                        </a:spcAft>
                      </a:pPr>
                      <a:r>
                        <a:rPr lang="lv-LV" sz="2800" kern="1200" dirty="0" smtClean="0">
                          <a:solidFill>
                            <a:schemeClr val="dk1"/>
                          </a:solidFill>
                          <a:latin typeface="+mn-lt"/>
                          <a:ea typeface="+mn-ea"/>
                          <a:cs typeface="+mn-cs"/>
                        </a:rPr>
                        <a:t>Eiropas Savienības normatīvie dokumenti un īpašumu vērtēšana</a:t>
                      </a:r>
                      <a:endParaRPr lang="en-GB" sz="2800" dirty="0">
                        <a:effectLst/>
                      </a:endParaRPr>
                    </a:p>
                    <a:p>
                      <a:pPr>
                        <a:lnSpc>
                          <a:spcPct val="115000"/>
                        </a:lnSpc>
                        <a:spcAft>
                          <a:spcPts val="0"/>
                        </a:spcAft>
                      </a:pPr>
                      <a:endParaRPr lang="en-GB" sz="1050" dirty="0">
                        <a:effectLst/>
                        <a:latin typeface="Calibri"/>
                        <a:ea typeface="Calibri"/>
                        <a:cs typeface="Times New Roman"/>
                      </a:endParaRPr>
                    </a:p>
                  </a:txBody>
                  <a:tcPr marL="57686" marR="57686" marT="0" marB="0"/>
                </a:tc>
              </a:tr>
              <a:tr h="510130">
                <a:tc>
                  <a:txBody>
                    <a:bodyPr/>
                    <a:lstStyle/>
                    <a:p>
                      <a:pPr>
                        <a:lnSpc>
                          <a:spcPct val="115000"/>
                        </a:lnSpc>
                        <a:spcAft>
                          <a:spcPts val="0"/>
                        </a:spcAft>
                      </a:pPr>
                      <a:r>
                        <a:rPr lang="lv-LV" sz="2800" dirty="0" smtClean="0">
                          <a:effectLst/>
                        </a:rPr>
                        <a:t>4. daļa</a:t>
                      </a:r>
                      <a:endParaRPr lang="en-GB" sz="1050" dirty="0">
                        <a:effectLst/>
                        <a:latin typeface="Calibri"/>
                        <a:ea typeface="Calibri"/>
                        <a:cs typeface="Times New Roman"/>
                      </a:endParaRPr>
                    </a:p>
                  </a:txBody>
                  <a:tcPr marL="57686" marR="57686" marT="0" marB="0"/>
                </a:tc>
                <a:tc>
                  <a:txBody>
                    <a:bodyPr/>
                    <a:lstStyle/>
                    <a:p>
                      <a:pPr>
                        <a:lnSpc>
                          <a:spcPct val="115000"/>
                        </a:lnSpc>
                        <a:spcAft>
                          <a:spcPts val="0"/>
                        </a:spcAft>
                      </a:pPr>
                      <a:r>
                        <a:rPr lang="lv-LV" sz="2800" noProof="0" dirty="0" smtClean="0">
                          <a:effectLst/>
                        </a:rPr>
                        <a:t>Tehniskie dokumenti</a:t>
                      </a:r>
                      <a:endParaRPr lang="lv-LV" sz="1050" noProof="0" dirty="0">
                        <a:effectLst/>
                        <a:latin typeface="Calibri"/>
                        <a:ea typeface="Calibri"/>
                        <a:cs typeface="Times New Roman"/>
                      </a:endParaRPr>
                    </a:p>
                  </a:txBody>
                  <a:tcPr marL="57686" marR="57686" marT="0" marB="0"/>
                </a:tc>
              </a:tr>
            </a:tbl>
          </a:graphicData>
        </a:graphic>
      </p:graphicFrame>
      <p:sp>
        <p:nvSpPr>
          <p:cNvPr id="2" name="Slide Number Placeholder 1"/>
          <p:cNvSpPr>
            <a:spLocks noGrp="1"/>
          </p:cNvSpPr>
          <p:nvPr>
            <p:ph type="sldNum" sz="quarter" idx="12"/>
          </p:nvPr>
        </p:nvSpPr>
        <p:spPr/>
        <p:txBody>
          <a:bodyPr/>
          <a:lstStyle/>
          <a:p>
            <a:fld id="{16E02044-F421-472B-A86E-054CD838C384}" type="slidenum">
              <a:rPr lang="en-GB" smtClean="0"/>
              <a:pPr/>
              <a:t>6</a:t>
            </a:fld>
            <a:endParaRPr lang="en-GB"/>
          </a:p>
        </p:txBody>
      </p:sp>
    </p:spTree>
    <p:extLst>
      <p:ext uri="{BB962C8B-B14F-4D97-AF65-F5344CB8AC3E}">
        <p14:creationId xmlns:p14="http://schemas.microsoft.com/office/powerpoint/2010/main" xmlns="" val="348409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lv-LV" sz="3600" b="1" dirty="0" smtClean="0">
                <a:latin typeface="+mn-lt"/>
                <a:ea typeface="Tahoma" panose="020B0604030504040204" pitchFamily="34" charset="0"/>
                <a:cs typeface="Tahoma" panose="020B0604030504040204" pitchFamily="34" charset="0"/>
              </a:rPr>
              <a:t>Eiropas vērtēšanas standarti</a:t>
            </a:r>
            <a:endParaRPr lang="en-GB" sz="3600" b="1" dirty="0">
              <a:latin typeface="+mn-lt"/>
              <a:ea typeface="Tahoma" panose="020B0604030504040204" pitchFamily="34" charset="0"/>
              <a:cs typeface="Tahoma" panose="020B0604030504040204" pitchFamily="34" charset="0"/>
            </a:endParaRPr>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7</a:t>
            </a:fld>
            <a:endParaRPr lang="fr-FR"/>
          </a:p>
        </p:txBody>
      </p:sp>
      <p:sp>
        <p:nvSpPr>
          <p:cNvPr id="4" name="Content Placeholder 3"/>
          <p:cNvSpPr>
            <a:spLocks noGrp="1"/>
          </p:cNvSpPr>
          <p:nvPr>
            <p:ph sz="quarter" idx="1"/>
          </p:nvPr>
        </p:nvSpPr>
        <p:spPr/>
        <p:txBody>
          <a:bodyPr>
            <a:noAutofit/>
          </a:bodyPr>
          <a:lstStyle/>
          <a:p>
            <a:r>
              <a:rPr lang="en-GB" sz="3200" b="1" dirty="0" smtClean="0"/>
              <a:t>EVS </a:t>
            </a:r>
            <a:r>
              <a:rPr lang="en-GB" sz="3200" b="1" dirty="0"/>
              <a:t>1 </a:t>
            </a:r>
            <a:r>
              <a:rPr lang="lv-LV" sz="3200" dirty="0" smtClean="0"/>
              <a:t>Tirgus vērtība</a:t>
            </a:r>
            <a:endParaRPr lang="en-GB" sz="3200" dirty="0"/>
          </a:p>
          <a:p>
            <a:r>
              <a:rPr lang="en-GB" sz="3200" b="1" dirty="0"/>
              <a:t>EVS 2 </a:t>
            </a:r>
            <a:r>
              <a:rPr lang="lv-LV" sz="3200" dirty="0" smtClean="0"/>
              <a:t>No Tirgus vērtības atšķirīgas vērtēšanas bāzes</a:t>
            </a:r>
            <a:endParaRPr lang="en-GB" sz="3200" dirty="0"/>
          </a:p>
          <a:p>
            <a:r>
              <a:rPr lang="en-GB" sz="3200" b="1" dirty="0"/>
              <a:t>EVS 3 </a:t>
            </a:r>
            <a:r>
              <a:rPr lang="lv-LV" sz="3200" dirty="0" smtClean="0"/>
              <a:t>Kvalificēts vērtētājs</a:t>
            </a:r>
            <a:endParaRPr lang="en-GB" sz="3200" dirty="0"/>
          </a:p>
          <a:p>
            <a:r>
              <a:rPr lang="en-GB" sz="3200" b="1" dirty="0"/>
              <a:t>EVS 4 </a:t>
            </a:r>
            <a:r>
              <a:rPr lang="lv-LV" sz="3200" dirty="0" smtClean="0"/>
              <a:t>Vērtēšanas process</a:t>
            </a:r>
            <a:endParaRPr lang="en-GB" sz="3200" dirty="0"/>
          </a:p>
          <a:p>
            <a:r>
              <a:rPr lang="en-GB" sz="3200" b="1" dirty="0"/>
              <a:t>EVS 5 </a:t>
            </a:r>
            <a:r>
              <a:rPr lang="lv-LV" sz="3200" dirty="0" smtClean="0"/>
              <a:t>Vērtējuma rezultātu paziņošana</a:t>
            </a:r>
            <a:endParaRPr lang="en-GB" sz="3200" dirty="0" smtClean="0"/>
          </a:p>
          <a:p>
            <a:pPr marL="0" indent="0">
              <a:buNone/>
            </a:pPr>
            <a:endParaRPr lang="en-GB" sz="3200" dirty="0" smtClean="0"/>
          </a:p>
          <a:p>
            <a:pPr>
              <a:buFont typeface="Wingdings" panose="05000000000000000000" pitchFamily="2" charset="2"/>
              <a:buChar char="Ø"/>
            </a:pPr>
            <a:r>
              <a:rPr lang="lv-LV" sz="2800" b="1" dirty="0" smtClean="0"/>
              <a:t>visi tie ir pārskatīti un aktualizēti</a:t>
            </a:r>
            <a:endParaRPr lang="en-GB" sz="2800" b="1" dirty="0">
              <a:ea typeface="Tahoma" panose="020B0604030504040204" pitchFamily="34" charset="0"/>
              <a:cs typeface="Tahoma" panose="020B060403050404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29520" y="480787"/>
            <a:ext cx="1417050" cy="61003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707231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4000" b="1" dirty="0" smtClean="0">
                <a:latin typeface="+mn-lt"/>
                <a:ea typeface="Tahoma" panose="020B0604030504040204" pitchFamily="34" charset="0"/>
                <a:cs typeface="Tahoma" panose="020B0604030504040204" pitchFamily="34" charset="0"/>
              </a:rPr>
              <a:t>EVS 1</a:t>
            </a:r>
            <a:endParaRPr lang="en-GB" sz="4000" b="1" dirty="0">
              <a:latin typeface="+mn-lt"/>
              <a:ea typeface="Tahoma" panose="020B0604030504040204" pitchFamily="34" charset="0"/>
              <a:cs typeface="Tahoma" panose="020B0604030504040204" pitchFamily="34" charset="0"/>
            </a:endParaRPr>
          </a:p>
        </p:txBody>
      </p:sp>
      <p:sp>
        <p:nvSpPr>
          <p:cNvPr id="3" name="Slide Number Placeholder 2"/>
          <p:cNvSpPr>
            <a:spLocks noGrp="1"/>
          </p:cNvSpPr>
          <p:nvPr>
            <p:ph type="sldNum" sz="quarter" idx="12"/>
          </p:nvPr>
        </p:nvSpPr>
        <p:spPr/>
        <p:txBody>
          <a:bodyPr>
            <a:normAutofit/>
          </a:bodyPr>
          <a:lstStyle/>
          <a:p>
            <a:fld id="{92CF0A62-2DF3-9544-9107-AD1947E9B9C5}" type="slidenum">
              <a:rPr lang="fr-FR" smtClean="0"/>
              <a:pPr/>
              <a:t>8</a:t>
            </a:fld>
            <a:endParaRPr lang="fr-FR"/>
          </a:p>
        </p:txBody>
      </p:sp>
      <p:sp>
        <p:nvSpPr>
          <p:cNvPr id="4" name="Content Placeholder 3"/>
          <p:cNvSpPr>
            <a:spLocks noGrp="1"/>
          </p:cNvSpPr>
          <p:nvPr>
            <p:ph sz="quarter" idx="1"/>
          </p:nvPr>
        </p:nvSpPr>
        <p:spPr/>
        <p:txBody>
          <a:bodyPr>
            <a:noAutofit/>
          </a:bodyPr>
          <a:lstStyle/>
          <a:p>
            <a:pPr marL="0" indent="0">
              <a:buNone/>
            </a:pPr>
            <a:r>
              <a:rPr lang="en-GB" sz="3200" b="1" dirty="0" smtClean="0">
                <a:solidFill>
                  <a:srgbClr val="C00000"/>
                </a:solidFill>
              </a:rPr>
              <a:t>EVS 1  </a:t>
            </a:r>
            <a:r>
              <a:rPr lang="lv-LV" sz="3200" b="1" dirty="0" smtClean="0">
                <a:solidFill>
                  <a:srgbClr val="C00000"/>
                </a:solidFill>
              </a:rPr>
              <a:t>Tirgus vērtība</a:t>
            </a:r>
            <a:r>
              <a:rPr lang="en-GB" sz="3200" b="1" dirty="0" smtClean="0">
                <a:solidFill>
                  <a:srgbClr val="C00000"/>
                </a:solidFill>
              </a:rPr>
              <a:t> </a:t>
            </a:r>
            <a:r>
              <a:rPr lang="en-GB" sz="3200" dirty="0" smtClean="0"/>
              <a:t>- </a:t>
            </a:r>
            <a:r>
              <a:rPr lang="lv-LV" sz="3200" dirty="0" smtClean="0"/>
              <a:t>paplašināts ar Tirgus nomas definīciju</a:t>
            </a:r>
            <a:endParaRPr lang="en-GB" dirty="0"/>
          </a:p>
          <a:p>
            <a:pPr marL="0" indent="0">
              <a:buNone/>
            </a:pPr>
            <a:r>
              <a:rPr lang="en-GB" sz="2800" dirty="0" smtClean="0"/>
              <a:t>“</a:t>
            </a:r>
            <a:r>
              <a:rPr lang="lv-LV" sz="2800" i="1" dirty="0" smtClean="0"/>
              <a:t>Aprēķināta nomas maksa, par kādu vērtēšanas datumā nekustamais īpašums būtu iznomāts darījumā starp labprātīgu iznomātāju un labprātīgu nomnieku atbilstoši savstarpēji nesaistītu pušu noslēgta nomas līguma nosacījumiem, pēc atbilstoša piedāvājuma, un katrai no pusēm rīkojoties kompetenti, ar aprēķinu un bez piespiešanas</a:t>
            </a:r>
            <a:r>
              <a:rPr lang="en-GB" sz="2800" i="1" dirty="0" smtClean="0"/>
              <a:t>.”</a:t>
            </a:r>
            <a:endParaRPr lang="en-GB" sz="2800" i="1" dirty="0"/>
          </a:p>
          <a:p>
            <a:pPr marL="0" indent="0">
              <a:buNone/>
            </a:pPr>
            <a:endParaRPr lang="en-GB" sz="3200" dirty="0" smtClean="0"/>
          </a:p>
          <a:p>
            <a:pPr marL="0" indent="0">
              <a:buNone/>
            </a:pPr>
            <a:endParaRPr lang="en-GB" sz="3200" b="1" dirty="0">
              <a:latin typeface="MyriadPro-Bold"/>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48604" y="357182"/>
            <a:ext cx="1562858" cy="7143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15997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4">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EVS 2 </a:t>
            </a:r>
          </a:p>
        </p:txBody>
      </p:sp>
      <p:sp>
        <p:nvSpPr>
          <p:cNvPr id="3" name="Content Placeholder 2"/>
          <p:cNvSpPr>
            <a:spLocks noGrp="1"/>
          </p:cNvSpPr>
          <p:nvPr>
            <p:ph idx="1"/>
          </p:nvPr>
        </p:nvSpPr>
        <p:spPr>
          <a:xfrm>
            <a:off x="457200" y="1412776"/>
            <a:ext cx="8229600" cy="5184576"/>
          </a:xfrm>
        </p:spPr>
        <p:txBody>
          <a:bodyPr>
            <a:normAutofit fontScale="77500" lnSpcReduction="20000"/>
          </a:bodyPr>
          <a:lstStyle/>
          <a:p>
            <a:pPr marL="342900" lvl="1" indent="-342900">
              <a:buFont typeface="Arial" panose="020B0604020202020204" pitchFamily="34" charset="0"/>
              <a:buChar char="•"/>
            </a:pPr>
            <a:r>
              <a:rPr lang="en-GB" sz="3800" b="1" dirty="0">
                <a:solidFill>
                  <a:srgbClr val="C00000"/>
                </a:solidFill>
              </a:rPr>
              <a:t>EVS 2  </a:t>
            </a:r>
            <a:r>
              <a:rPr lang="lv-LV" sz="3800" b="1" dirty="0" smtClean="0">
                <a:solidFill>
                  <a:srgbClr val="C00000"/>
                </a:solidFill>
              </a:rPr>
              <a:t>No Tirgus vērtības atšķirīgas vērtēšanas bāzes </a:t>
            </a:r>
            <a:r>
              <a:rPr lang="en-GB" sz="3800" dirty="0" smtClean="0"/>
              <a:t>– </a:t>
            </a:r>
            <a:r>
              <a:rPr lang="lv-LV" sz="3800" dirty="0" smtClean="0"/>
              <a:t>Patiesā vērtība</a:t>
            </a:r>
            <a:r>
              <a:rPr lang="en-GB" sz="3800" dirty="0" smtClean="0"/>
              <a:t>, </a:t>
            </a:r>
            <a:r>
              <a:rPr lang="lv-LV" sz="3800" dirty="0" smtClean="0"/>
              <a:t>Īpašā vērtība</a:t>
            </a:r>
            <a:r>
              <a:rPr lang="en-GB" sz="3800" dirty="0" smtClean="0"/>
              <a:t>, </a:t>
            </a:r>
            <a:r>
              <a:rPr lang="lv-LV" sz="3800" dirty="0" smtClean="0"/>
              <a:t>Ieguldījumu vērtība</a:t>
            </a:r>
            <a:r>
              <a:rPr lang="en-GB" sz="3800" dirty="0" smtClean="0"/>
              <a:t>, </a:t>
            </a:r>
            <a:r>
              <a:rPr lang="lv-LV" sz="3800" dirty="0" smtClean="0"/>
              <a:t>Hipotekārās kreditēšanas vērtība</a:t>
            </a:r>
            <a:r>
              <a:rPr lang="en-GB" sz="3800" dirty="0" smtClean="0"/>
              <a:t> (MLV), </a:t>
            </a:r>
            <a:r>
              <a:rPr lang="lv-LV" sz="3800" dirty="0" smtClean="0"/>
              <a:t>Apdrošināmā vērtība</a:t>
            </a:r>
            <a:endParaRPr lang="en-GB" sz="3800" dirty="0" smtClean="0"/>
          </a:p>
          <a:p>
            <a:pPr marL="342900" lvl="1" indent="-342900">
              <a:buFont typeface="Arial" panose="020B0604020202020204" pitchFamily="34" charset="0"/>
              <a:buChar char="•"/>
            </a:pPr>
            <a:r>
              <a:rPr lang="lv-LV" sz="3800" dirty="0" smtClean="0"/>
              <a:t>Patiesā vērtība</a:t>
            </a:r>
            <a:r>
              <a:rPr lang="en-GB" sz="3800" dirty="0" smtClean="0"/>
              <a:t>: </a:t>
            </a:r>
            <a:r>
              <a:rPr lang="lv-LV" sz="3800" dirty="0" smtClean="0"/>
              <a:t>sniedz vispārējās vērtēšanā lietotās definīcijas un specifiskās grāmatvedībā lietotās definīcijas atšķirības</a:t>
            </a:r>
            <a:endParaRPr lang="en-GB" sz="3800" dirty="0" smtClean="0"/>
          </a:p>
          <a:p>
            <a:pPr marL="342900" lvl="1" indent="-342900">
              <a:buFont typeface="Arial" panose="020B0604020202020204" pitchFamily="34" charset="0"/>
              <a:buChar char="•"/>
            </a:pPr>
            <a:r>
              <a:rPr lang="en-GB" sz="3800" dirty="0" smtClean="0"/>
              <a:t>MLV: </a:t>
            </a:r>
            <a:r>
              <a:rPr lang="lv-LV" sz="3800" dirty="0" smtClean="0"/>
              <a:t>paplašināti komentāri atbilstoši ES regulai</a:t>
            </a:r>
            <a:r>
              <a:rPr lang="pt-BR" sz="3800" dirty="0" smtClean="0"/>
              <a:t> N</a:t>
            </a:r>
            <a:r>
              <a:rPr lang="lv-LV" sz="3800" dirty="0" smtClean="0"/>
              <a:t>r.</a:t>
            </a:r>
            <a:r>
              <a:rPr lang="pt-BR" sz="3800" dirty="0" smtClean="0"/>
              <a:t> </a:t>
            </a:r>
            <a:r>
              <a:rPr lang="pt-BR" sz="3800" dirty="0"/>
              <a:t>575/2013 (CRR</a:t>
            </a:r>
            <a:r>
              <a:rPr lang="pt-BR" sz="3800" dirty="0" smtClean="0"/>
              <a:t>)</a:t>
            </a:r>
            <a:endParaRPr lang="en-GB" sz="3800" dirty="0" smtClean="0"/>
          </a:p>
          <a:p>
            <a:pPr marL="400050" lvl="1" indent="0">
              <a:buNone/>
            </a:pPr>
            <a:r>
              <a:rPr lang="en-GB" sz="3100" i="1" dirty="0" smtClean="0"/>
              <a:t>“</a:t>
            </a:r>
            <a:r>
              <a:rPr lang="lv-LV" sz="3100" i="1" dirty="0" smtClean="0"/>
              <a:t>nekustamā īpašuma vērtība, kas noteikta, piesardzīgi novērtējot īpašuma pārdošanas iespējas nākotnē, ņemot vērā īpašuma noturīgus ilgtermiņa aspektus, parastos un vietējos tirgus apstākļus, īpašuma pašreizējo izmantojumu un citu tā iespējamu izmantojumu</a:t>
            </a:r>
            <a:r>
              <a:rPr lang="en-GB" sz="3100" i="1" dirty="0" smtClean="0"/>
              <a:t>.”</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14610" y="357182"/>
            <a:ext cx="1502854" cy="7143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fld id="{16E02044-F421-472B-A86E-054CD838C384}" type="slidenum">
              <a:rPr lang="en-GB" smtClean="0"/>
              <a:pPr/>
              <a:t>9</a:t>
            </a:fld>
            <a:endParaRPr lang="en-GB" dirty="0"/>
          </a:p>
        </p:txBody>
      </p:sp>
    </p:spTree>
    <p:extLst>
      <p:ext uri="{BB962C8B-B14F-4D97-AF65-F5344CB8AC3E}">
        <p14:creationId xmlns:p14="http://schemas.microsoft.com/office/powerpoint/2010/main" xmlns="" val="1148853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2023</TotalTime>
  <Words>969</Words>
  <Application>Microsoft Office PowerPoint</Application>
  <PresentationFormat>On-screen Show (4:3)</PresentationFormat>
  <Paragraphs>140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EVS 2016</vt:lpstr>
      <vt:lpstr>EVS ietvars un saturs</vt:lpstr>
      <vt:lpstr>Veidoti tā, lai tie:</vt:lpstr>
      <vt:lpstr>Izvirzīto mērķu sasniegšanai:</vt:lpstr>
      <vt:lpstr>EVS 2016 ietver:</vt:lpstr>
      <vt:lpstr>Sastāv no četrām daļām:</vt:lpstr>
      <vt:lpstr>Eiropas vērtēšanas standarti</vt:lpstr>
      <vt:lpstr>EVS 1</vt:lpstr>
      <vt:lpstr>EVS 2 </vt:lpstr>
      <vt:lpstr>EVS 3</vt:lpstr>
      <vt:lpstr>EVS 4</vt:lpstr>
      <vt:lpstr>EVS 5</vt:lpstr>
      <vt:lpstr>EVS 6</vt:lpstr>
      <vt:lpstr>Eiropas vērtēšanas lietojuma vadlīnijas</vt:lpstr>
      <vt:lpstr>Eiropas vērtēšanas lietojuma vadlīnijas</vt:lpstr>
      <vt:lpstr>Eiropas vērtēšanas lietojuma vadlīnijas</vt:lpstr>
      <vt:lpstr>2. daļa</vt:lpstr>
      <vt:lpstr>3. daļa: Eiropas Savienības normatīvie dokumenti un īpašumu vērtēšana</vt:lpstr>
      <vt:lpstr>4.daļa: Tehniskie dokumenti</vt:lpstr>
      <vt:lpstr>Slide 20</vt:lpstr>
      <vt:lpstr>…. 4. daļa arī ietver</vt:lpstr>
      <vt:lpstr>Jaunas lietojuma vadlīnijas:</vt:lpstr>
      <vt:lpstr>Jauni tehniskie dokumenti</vt:lpstr>
      <vt:lpstr>EVS statuss</vt:lpstr>
      <vt:lpstr>Kad un kur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Ivars</cp:lastModifiedBy>
  <cp:revision>105</cp:revision>
  <dcterms:created xsi:type="dcterms:W3CDTF">2016-05-04T09:27:34Z</dcterms:created>
  <dcterms:modified xsi:type="dcterms:W3CDTF">2018-03-06T10:03:16Z</dcterms:modified>
</cp:coreProperties>
</file>